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y="5143500" cx="9144000"/>
  <p:notesSz cx="6858000" cy="9144000"/>
  <p:embeddedFontLst>
    <p:embeddedFont>
      <p:font typeface="Roboto"/>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Roboto-bold.fntdata"/><Relationship Id="rId23" Type="http://schemas.openxmlformats.org/officeDocument/2006/relationships/font" Target="fonts/Roboto-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Roboto-boldItalic.fntdata"/><Relationship Id="rId25" Type="http://schemas.openxmlformats.org/officeDocument/2006/relationships/font" Target="fonts/Roboto-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Shape 64"/>
          <p:cNvSpPr/>
          <p:nvPr>
            <p:ph idx="2" type="sldImg"/>
          </p:nvPr>
        </p:nvSpPr>
        <p:spPr>
          <a:xfrm>
            <a:off x="381188" y="685800"/>
            <a:ext cx="6096300" cy="3429000"/>
          </a:xfrm>
          <a:custGeom>
            <a:pathLst>
              <a:path extrusionOk="0" h="120000" w="120000">
                <a:moveTo>
                  <a:pt x="0" y="0"/>
                </a:moveTo>
                <a:lnTo>
                  <a:pt x="120000" y="0"/>
                </a:lnTo>
                <a:lnTo>
                  <a:pt x="120000" y="120000"/>
                </a:lnTo>
                <a:lnTo>
                  <a:pt x="0" y="120000"/>
                </a:lnTo>
                <a:close/>
              </a:path>
            </a:pathLst>
          </a:custGeom>
        </p:spPr>
      </p:sp>
      <p:sp>
        <p:nvSpPr>
          <p:cNvPr id="65" name="Shape 6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Shape 12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4" name="Shape 12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https://www.youtube.com/watch?v=lqk3TKuGNBA</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Shape 130"/>
          <p:cNvSpPr/>
          <p:nvPr>
            <p:ph idx="2" type="sldImg"/>
          </p:nvPr>
        </p:nvSpPr>
        <p:spPr>
          <a:xfrm>
            <a:off x="381188" y="685800"/>
            <a:ext cx="6096300" cy="3429000"/>
          </a:xfrm>
          <a:custGeom>
            <a:pathLst>
              <a:path extrusionOk="0" h="120000" w="120000">
                <a:moveTo>
                  <a:pt x="0" y="0"/>
                </a:moveTo>
                <a:lnTo>
                  <a:pt x="120000" y="0"/>
                </a:lnTo>
                <a:lnTo>
                  <a:pt x="120000" y="120000"/>
                </a:lnTo>
                <a:lnTo>
                  <a:pt x="0" y="120000"/>
                </a:lnTo>
                <a:close/>
              </a:path>
            </a:pathLst>
          </a:custGeom>
        </p:spPr>
      </p:sp>
      <p:sp>
        <p:nvSpPr>
          <p:cNvPr id="131" name="Shape 13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Shape 13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7" name="Shape 13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Shape 14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4" name="Shape 14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Shape 15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1" name="Shape 15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Shape 1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8" name="Shape 15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Shape 1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4" name="Shape 16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Shape 1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1" name="Shape 17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Shape 178"/>
          <p:cNvSpPr/>
          <p:nvPr>
            <p:ph idx="2" type="sldImg"/>
          </p:nvPr>
        </p:nvSpPr>
        <p:spPr>
          <a:xfrm>
            <a:off x="381188" y="685800"/>
            <a:ext cx="6096300" cy="3429000"/>
          </a:xfrm>
          <a:custGeom>
            <a:pathLst>
              <a:path extrusionOk="0" h="120000" w="120000">
                <a:moveTo>
                  <a:pt x="0" y="0"/>
                </a:moveTo>
                <a:lnTo>
                  <a:pt x="120000" y="0"/>
                </a:lnTo>
                <a:lnTo>
                  <a:pt x="120000" y="120000"/>
                </a:lnTo>
                <a:lnTo>
                  <a:pt x="0" y="120000"/>
                </a:lnTo>
                <a:close/>
              </a:path>
            </a:pathLst>
          </a:custGeom>
        </p:spPr>
      </p:sp>
      <p:sp>
        <p:nvSpPr>
          <p:cNvPr id="179" name="Shape 17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Shape 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1" name="Shape 7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 name="Shape 75"/>
        <p:cNvGrpSpPr/>
        <p:nvPr/>
      </p:nvGrpSpPr>
      <p:grpSpPr>
        <a:xfrm>
          <a:off x="0" y="0"/>
          <a:ext cx="0" cy="0"/>
          <a:chOff x="0" y="0"/>
          <a:chExt cx="0" cy="0"/>
        </a:xfrm>
      </p:grpSpPr>
      <p:sp>
        <p:nvSpPr>
          <p:cNvPr id="76" name="Shape 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7" name="Shape 7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Shape 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3" name="Shape 8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Shape 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0" name="Shape 9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Shape 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7" name="Shape 9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Shape 1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4" name="Shape 10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Shape 10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0" name="Shape 11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Shape 1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7" name="Shape 11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9" name="Shape 9"/>
        <p:cNvGrpSpPr/>
        <p:nvPr/>
      </p:nvGrpSpPr>
      <p:grpSpPr>
        <a:xfrm>
          <a:off x="0" y="0"/>
          <a:ext cx="0" cy="0"/>
          <a:chOff x="0" y="0"/>
          <a:chExt cx="0" cy="0"/>
        </a:xfrm>
      </p:grpSpPr>
      <p:sp>
        <p:nvSpPr>
          <p:cNvPr id="10" name="Shape 10"/>
          <p:cNvSpPr/>
          <p:nvPr/>
        </p:nvSpPr>
        <p:spPr>
          <a:xfrm flipH="1">
            <a:off x="8246400" y="4245925"/>
            <a:ext cx="897600" cy="897600"/>
          </a:xfrm>
          <a:prstGeom prst="rtTriangle">
            <a:avLst/>
          </a:prstGeom>
          <a:solidFill>
            <a:schemeClr val="lt1"/>
          </a:solidFill>
          <a:ln>
            <a:noFill/>
          </a:ln>
        </p:spPr>
        <p:txBody>
          <a:bodyPr anchorCtr="0" anchor="ctr" bIns="91425" lIns="91425" rIns="91425" wrap="square" tIns="91425">
            <a:noAutofit/>
          </a:bodyPr>
          <a:lstStyle/>
          <a:p>
            <a:pPr lvl="0">
              <a:spcBef>
                <a:spcPts val="0"/>
              </a:spcBef>
              <a:buNone/>
            </a:pPr>
            <a:r>
              <a:t/>
            </a:r>
            <a:endParaRPr/>
          </a:p>
        </p:txBody>
      </p:sp>
      <p:sp>
        <p:nvSpPr>
          <p:cNvPr id="11" name="Shape 11"/>
          <p:cNvSpPr/>
          <p:nvPr/>
        </p:nvSpPr>
        <p:spPr>
          <a:xfrm flipH="1">
            <a:off x="8246400" y="4245875"/>
            <a:ext cx="897600" cy="897600"/>
          </a:xfrm>
          <a:prstGeom prst="round1Rect">
            <a:avLst>
              <a:gd fmla="val 16667" name="adj"/>
            </a:avLst>
          </a:prstGeom>
          <a:solidFill>
            <a:schemeClr val="lt1">
              <a:alpha val="68080"/>
            </a:schemeClr>
          </a:solidFill>
          <a:ln>
            <a:noFill/>
          </a:ln>
        </p:spPr>
        <p:txBody>
          <a:bodyPr anchorCtr="0" anchor="ctr" bIns="91425" lIns="91425" rIns="91425" wrap="square" tIns="91425">
            <a:noAutofit/>
          </a:bodyPr>
          <a:lstStyle/>
          <a:p>
            <a:pPr lvl="0">
              <a:spcBef>
                <a:spcPts val="0"/>
              </a:spcBef>
              <a:buNone/>
            </a:pPr>
            <a:r>
              <a:t/>
            </a:r>
            <a:endParaRPr/>
          </a:p>
        </p:txBody>
      </p:sp>
      <p:sp>
        <p:nvSpPr>
          <p:cNvPr id="12" name="Shape 12"/>
          <p:cNvSpPr txBox="1"/>
          <p:nvPr>
            <p:ph type="ctrTitle"/>
          </p:nvPr>
        </p:nvSpPr>
        <p:spPr>
          <a:xfrm>
            <a:off x="390525" y="1819275"/>
            <a:ext cx="8222100" cy="933600"/>
          </a:xfrm>
          <a:prstGeom prst="rect">
            <a:avLst/>
          </a:prstGeom>
        </p:spPr>
        <p:txBody>
          <a:bodyPr anchorCtr="0" anchor="b" bIns="91425" lIns="91425" rIns="91425" wrap="square"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13" name="Shape 13"/>
          <p:cNvSpPr txBox="1"/>
          <p:nvPr>
            <p:ph idx="1" type="subTitle"/>
          </p:nvPr>
        </p:nvSpPr>
        <p:spPr>
          <a:xfrm>
            <a:off x="390525" y="2789130"/>
            <a:ext cx="8222100" cy="432900"/>
          </a:xfrm>
          <a:prstGeom prst="rect">
            <a:avLst/>
          </a:prstGeom>
        </p:spPr>
        <p:txBody>
          <a:bodyPr anchorCtr="0" anchor="t" bIns="91425" lIns="91425" rIns="91425" wrap="square" tIns="91425"/>
          <a:lstStyle>
            <a:lvl1pPr lvl="0">
              <a:lnSpc>
                <a:spcPct val="100000"/>
              </a:lnSpc>
              <a:spcBef>
                <a:spcPts val="0"/>
              </a:spcBef>
              <a:spcAft>
                <a:spcPts val="0"/>
              </a:spcAft>
              <a:buClr>
                <a:schemeClr val="lt1"/>
              </a:buClr>
              <a:buNone/>
              <a:defRPr>
                <a:solidFill>
                  <a:schemeClr val="lt1"/>
                </a:solidFill>
              </a:defRPr>
            </a:lvl1pPr>
            <a:lvl2pPr lvl="1">
              <a:lnSpc>
                <a:spcPct val="100000"/>
              </a:lnSpc>
              <a:spcBef>
                <a:spcPts val="0"/>
              </a:spcBef>
              <a:spcAft>
                <a:spcPts val="0"/>
              </a:spcAft>
              <a:buClr>
                <a:schemeClr val="lt1"/>
              </a:buClr>
              <a:buSzPct val="100000"/>
              <a:buNone/>
              <a:defRPr sz="1800">
                <a:solidFill>
                  <a:schemeClr val="lt1"/>
                </a:solidFill>
              </a:defRPr>
            </a:lvl2pPr>
            <a:lvl3pPr lvl="2">
              <a:lnSpc>
                <a:spcPct val="100000"/>
              </a:lnSpc>
              <a:spcBef>
                <a:spcPts val="0"/>
              </a:spcBef>
              <a:spcAft>
                <a:spcPts val="0"/>
              </a:spcAft>
              <a:buClr>
                <a:schemeClr val="lt1"/>
              </a:buClr>
              <a:buSzPct val="100000"/>
              <a:buNone/>
              <a:defRPr sz="1800">
                <a:solidFill>
                  <a:schemeClr val="lt1"/>
                </a:solidFill>
              </a:defRPr>
            </a:lvl3pPr>
            <a:lvl4pPr lvl="3">
              <a:lnSpc>
                <a:spcPct val="100000"/>
              </a:lnSpc>
              <a:spcBef>
                <a:spcPts val="0"/>
              </a:spcBef>
              <a:spcAft>
                <a:spcPts val="0"/>
              </a:spcAft>
              <a:buClr>
                <a:schemeClr val="lt1"/>
              </a:buClr>
              <a:buSzPct val="100000"/>
              <a:buNone/>
              <a:defRPr sz="1800">
                <a:solidFill>
                  <a:schemeClr val="lt1"/>
                </a:solidFill>
              </a:defRPr>
            </a:lvl4pPr>
            <a:lvl5pPr lvl="4">
              <a:lnSpc>
                <a:spcPct val="100000"/>
              </a:lnSpc>
              <a:spcBef>
                <a:spcPts val="0"/>
              </a:spcBef>
              <a:spcAft>
                <a:spcPts val="0"/>
              </a:spcAft>
              <a:buClr>
                <a:schemeClr val="lt1"/>
              </a:buClr>
              <a:buSzPct val="100000"/>
              <a:buNone/>
              <a:defRPr sz="1800">
                <a:solidFill>
                  <a:schemeClr val="lt1"/>
                </a:solidFill>
              </a:defRPr>
            </a:lvl5pPr>
            <a:lvl6pPr lvl="5">
              <a:lnSpc>
                <a:spcPct val="100000"/>
              </a:lnSpc>
              <a:spcBef>
                <a:spcPts val="0"/>
              </a:spcBef>
              <a:spcAft>
                <a:spcPts val="0"/>
              </a:spcAft>
              <a:buClr>
                <a:schemeClr val="lt1"/>
              </a:buClr>
              <a:buSzPct val="100000"/>
              <a:buNone/>
              <a:defRPr sz="1800">
                <a:solidFill>
                  <a:schemeClr val="lt1"/>
                </a:solidFill>
              </a:defRPr>
            </a:lvl6pPr>
            <a:lvl7pPr lvl="6">
              <a:lnSpc>
                <a:spcPct val="100000"/>
              </a:lnSpc>
              <a:spcBef>
                <a:spcPts val="0"/>
              </a:spcBef>
              <a:spcAft>
                <a:spcPts val="0"/>
              </a:spcAft>
              <a:buClr>
                <a:schemeClr val="lt1"/>
              </a:buClr>
              <a:buSzPct val="100000"/>
              <a:buNone/>
              <a:defRPr sz="1800">
                <a:solidFill>
                  <a:schemeClr val="lt1"/>
                </a:solidFill>
              </a:defRPr>
            </a:lvl7pPr>
            <a:lvl8pPr lvl="7">
              <a:lnSpc>
                <a:spcPct val="100000"/>
              </a:lnSpc>
              <a:spcBef>
                <a:spcPts val="0"/>
              </a:spcBef>
              <a:spcAft>
                <a:spcPts val="0"/>
              </a:spcAft>
              <a:buClr>
                <a:schemeClr val="lt1"/>
              </a:buClr>
              <a:buSzPct val="100000"/>
              <a:buNone/>
              <a:defRPr sz="1800">
                <a:solidFill>
                  <a:schemeClr val="lt1"/>
                </a:solidFill>
              </a:defRPr>
            </a:lvl8pPr>
            <a:lvl9pPr lvl="8">
              <a:lnSpc>
                <a:spcPct val="100000"/>
              </a:lnSpc>
              <a:spcBef>
                <a:spcPts val="0"/>
              </a:spcBef>
              <a:spcAft>
                <a:spcPts val="0"/>
              </a:spcAft>
              <a:buClr>
                <a:schemeClr val="lt1"/>
              </a:buClr>
              <a:buSzPct val="100000"/>
              <a:buNone/>
              <a:defRPr sz="1800">
                <a:solidFill>
                  <a:schemeClr val="lt1"/>
                </a:solidFill>
              </a:defRPr>
            </a:lvl9pPr>
          </a:lstStyle>
          <a:p/>
        </p:txBody>
      </p:sp>
      <p:sp>
        <p:nvSpPr>
          <p:cNvPr id="14" name="Shape 14"/>
          <p:cNvSpPr txBox="1"/>
          <p:nvPr>
            <p:ph idx="12" type="sldNum"/>
          </p:nvPr>
        </p:nvSpPr>
        <p:spPr>
          <a:xfrm>
            <a:off x="8523541" y="4695623"/>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bg>
      <p:bgPr>
        <a:solidFill>
          <a:schemeClr val="accent4"/>
        </a:solidFill>
      </p:bgPr>
    </p:bg>
    <p:spTree>
      <p:nvGrpSpPr>
        <p:cNvPr id="57" name="Shape 57"/>
        <p:cNvGrpSpPr/>
        <p:nvPr/>
      </p:nvGrpSpPr>
      <p:grpSpPr>
        <a:xfrm>
          <a:off x="0" y="0"/>
          <a:ext cx="0" cy="0"/>
          <a:chOff x="0" y="0"/>
          <a:chExt cx="0" cy="0"/>
        </a:xfrm>
      </p:grpSpPr>
      <p:sp>
        <p:nvSpPr>
          <p:cNvPr id="58" name="Shape 58"/>
          <p:cNvSpPr txBox="1"/>
          <p:nvPr>
            <p:ph type="title"/>
          </p:nvPr>
        </p:nvSpPr>
        <p:spPr>
          <a:xfrm>
            <a:off x="475500" y="1258525"/>
            <a:ext cx="8222100" cy="1963500"/>
          </a:xfrm>
          <a:prstGeom prst="rect">
            <a:avLst/>
          </a:prstGeom>
        </p:spPr>
        <p:txBody>
          <a:bodyPr anchorCtr="0" anchor="b" bIns="91425" lIns="91425" rIns="91425" wrap="square" tIns="91425"/>
          <a:lstStyle>
            <a:lvl1pPr lvl="0" algn="ctr">
              <a:spcBef>
                <a:spcPts val="0"/>
              </a:spcBef>
              <a:buClr>
                <a:schemeClr val="dk2"/>
              </a:buClr>
              <a:buSzPct val="100000"/>
              <a:defRPr sz="12000">
                <a:solidFill>
                  <a:schemeClr val="dk2"/>
                </a:solidFill>
              </a:defRPr>
            </a:lvl1pPr>
            <a:lvl2pPr lvl="1" algn="ctr">
              <a:spcBef>
                <a:spcPts val="0"/>
              </a:spcBef>
              <a:buClr>
                <a:schemeClr val="dk2"/>
              </a:buClr>
              <a:buSzPct val="100000"/>
              <a:defRPr sz="12000">
                <a:solidFill>
                  <a:schemeClr val="dk2"/>
                </a:solidFill>
              </a:defRPr>
            </a:lvl2pPr>
            <a:lvl3pPr lvl="2" algn="ctr">
              <a:spcBef>
                <a:spcPts val="0"/>
              </a:spcBef>
              <a:buClr>
                <a:schemeClr val="dk2"/>
              </a:buClr>
              <a:buSzPct val="100000"/>
              <a:defRPr sz="12000">
                <a:solidFill>
                  <a:schemeClr val="dk2"/>
                </a:solidFill>
              </a:defRPr>
            </a:lvl3pPr>
            <a:lvl4pPr lvl="3" algn="ctr">
              <a:spcBef>
                <a:spcPts val="0"/>
              </a:spcBef>
              <a:buClr>
                <a:schemeClr val="dk2"/>
              </a:buClr>
              <a:buSzPct val="100000"/>
              <a:defRPr sz="12000">
                <a:solidFill>
                  <a:schemeClr val="dk2"/>
                </a:solidFill>
              </a:defRPr>
            </a:lvl4pPr>
            <a:lvl5pPr lvl="4" algn="ctr">
              <a:spcBef>
                <a:spcPts val="0"/>
              </a:spcBef>
              <a:buClr>
                <a:schemeClr val="dk2"/>
              </a:buClr>
              <a:buSzPct val="100000"/>
              <a:defRPr sz="12000">
                <a:solidFill>
                  <a:schemeClr val="dk2"/>
                </a:solidFill>
              </a:defRPr>
            </a:lvl5pPr>
            <a:lvl6pPr lvl="5" algn="ctr">
              <a:spcBef>
                <a:spcPts val="0"/>
              </a:spcBef>
              <a:buClr>
                <a:schemeClr val="dk2"/>
              </a:buClr>
              <a:buSzPct val="100000"/>
              <a:defRPr sz="12000">
                <a:solidFill>
                  <a:schemeClr val="dk2"/>
                </a:solidFill>
              </a:defRPr>
            </a:lvl6pPr>
            <a:lvl7pPr lvl="6" algn="ctr">
              <a:spcBef>
                <a:spcPts val="0"/>
              </a:spcBef>
              <a:buClr>
                <a:schemeClr val="dk2"/>
              </a:buClr>
              <a:buSzPct val="100000"/>
              <a:defRPr sz="12000">
                <a:solidFill>
                  <a:schemeClr val="dk2"/>
                </a:solidFill>
              </a:defRPr>
            </a:lvl7pPr>
            <a:lvl8pPr lvl="7" algn="ctr">
              <a:spcBef>
                <a:spcPts val="0"/>
              </a:spcBef>
              <a:buClr>
                <a:schemeClr val="dk2"/>
              </a:buClr>
              <a:buSzPct val="100000"/>
              <a:defRPr sz="12000">
                <a:solidFill>
                  <a:schemeClr val="dk2"/>
                </a:solidFill>
              </a:defRPr>
            </a:lvl8pPr>
            <a:lvl9pPr lvl="8" algn="ctr">
              <a:spcBef>
                <a:spcPts val="0"/>
              </a:spcBef>
              <a:buClr>
                <a:schemeClr val="dk2"/>
              </a:buClr>
              <a:buSzPct val="100000"/>
              <a:defRPr sz="12000">
                <a:solidFill>
                  <a:schemeClr val="dk2"/>
                </a:solidFill>
              </a:defRPr>
            </a:lvl9pPr>
          </a:lstStyle>
          <a:p/>
        </p:txBody>
      </p:sp>
      <p:sp>
        <p:nvSpPr>
          <p:cNvPr id="59" name="Shape 59"/>
          <p:cNvSpPr txBox="1"/>
          <p:nvPr>
            <p:ph idx="1" type="body"/>
          </p:nvPr>
        </p:nvSpPr>
        <p:spPr>
          <a:xfrm>
            <a:off x="475500" y="3304625"/>
            <a:ext cx="8222100" cy="1300800"/>
          </a:xfrm>
          <a:prstGeom prst="rect">
            <a:avLst/>
          </a:prstGeom>
        </p:spPr>
        <p:txBody>
          <a:bodyPr anchorCtr="0" anchor="t" bIns="91425" lIns="91425" rIns="91425" wrap="square"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60" name="Shape 60"/>
          <p:cNvSpPr txBox="1"/>
          <p:nvPr>
            <p:ph idx="12" type="sldNum"/>
          </p:nvPr>
        </p:nvSpPr>
        <p:spPr>
          <a:xfrm>
            <a:off x="8523541" y="4695623"/>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bg>
      <p:bgPr>
        <a:solidFill>
          <a:schemeClr val="accent4"/>
        </a:solidFill>
      </p:bgPr>
    </p:bg>
    <p:spTree>
      <p:nvGrpSpPr>
        <p:cNvPr id="61" name="Shape 61"/>
        <p:cNvGrpSpPr/>
        <p:nvPr/>
      </p:nvGrpSpPr>
      <p:grpSpPr>
        <a:xfrm>
          <a:off x="0" y="0"/>
          <a:ext cx="0" cy="0"/>
          <a:chOff x="0" y="0"/>
          <a:chExt cx="0" cy="0"/>
        </a:xfrm>
      </p:grpSpPr>
      <p:sp>
        <p:nvSpPr>
          <p:cNvPr id="62" name="Shape 62"/>
          <p:cNvSpPr txBox="1"/>
          <p:nvPr>
            <p:ph idx="12" type="sldNum"/>
          </p:nvPr>
        </p:nvSpPr>
        <p:spPr>
          <a:xfrm>
            <a:off x="8523541" y="4695623"/>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15" name="Shape 15"/>
        <p:cNvGrpSpPr/>
        <p:nvPr/>
      </p:nvGrpSpPr>
      <p:grpSpPr>
        <a:xfrm>
          <a:off x="0" y="0"/>
          <a:ext cx="0" cy="0"/>
          <a:chOff x="0" y="0"/>
          <a:chExt cx="0" cy="0"/>
        </a:xfrm>
      </p:grpSpPr>
      <p:sp>
        <p:nvSpPr>
          <p:cNvPr id="16" name="Shape 16"/>
          <p:cNvSpPr txBox="1"/>
          <p:nvPr>
            <p:ph type="title"/>
          </p:nvPr>
        </p:nvSpPr>
        <p:spPr>
          <a:xfrm>
            <a:off x="460950" y="2065350"/>
            <a:ext cx="8222100" cy="1012800"/>
          </a:xfrm>
          <a:prstGeom prst="rect">
            <a:avLst/>
          </a:prstGeom>
        </p:spPr>
        <p:txBody>
          <a:bodyPr anchorCtr="0" anchor="ctr" bIns="91425" lIns="91425" rIns="91425" wrap="square" tIns="91425"/>
          <a:lstStyle>
            <a:lvl1pPr lvl="0">
              <a:spcBef>
                <a:spcPts val="0"/>
              </a:spcBef>
              <a:buSzPct val="100000"/>
              <a:defRPr sz="4200"/>
            </a:lvl1pPr>
            <a:lvl2pPr lvl="1">
              <a:spcBef>
                <a:spcPts val="0"/>
              </a:spcBef>
              <a:buSzPct val="100000"/>
              <a:defRPr sz="4200"/>
            </a:lvl2pPr>
            <a:lvl3pPr lvl="2">
              <a:spcBef>
                <a:spcPts val="0"/>
              </a:spcBef>
              <a:buSzPct val="100000"/>
              <a:defRPr sz="4200"/>
            </a:lvl3pPr>
            <a:lvl4pPr lvl="3">
              <a:spcBef>
                <a:spcPts val="0"/>
              </a:spcBef>
              <a:buSzPct val="100000"/>
              <a:defRPr sz="4200"/>
            </a:lvl4pPr>
            <a:lvl5pPr lvl="4">
              <a:spcBef>
                <a:spcPts val="0"/>
              </a:spcBef>
              <a:buSzPct val="100000"/>
              <a:defRPr sz="4200"/>
            </a:lvl5pPr>
            <a:lvl6pPr lvl="5">
              <a:spcBef>
                <a:spcPts val="0"/>
              </a:spcBef>
              <a:buSzPct val="100000"/>
              <a:defRPr sz="4200"/>
            </a:lvl6pPr>
            <a:lvl7pPr lvl="6">
              <a:spcBef>
                <a:spcPts val="0"/>
              </a:spcBef>
              <a:buSzPct val="100000"/>
              <a:defRPr sz="4200"/>
            </a:lvl7pPr>
            <a:lvl8pPr lvl="7">
              <a:spcBef>
                <a:spcPts val="0"/>
              </a:spcBef>
              <a:buSzPct val="100000"/>
              <a:defRPr sz="4200"/>
            </a:lvl8pPr>
            <a:lvl9pPr lvl="8">
              <a:spcBef>
                <a:spcPts val="0"/>
              </a:spcBef>
              <a:buSzPct val="100000"/>
              <a:defRPr sz="4200"/>
            </a:lvl9pPr>
          </a:lstStyle>
          <a:p/>
        </p:txBody>
      </p:sp>
      <p:sp>
        <p:nvSpPr>
          <p:cNvPr id="17" name="Shape 17"/>
          <p:cNvSpPr txBox="1"/>
          <p:nvPr>
            <p:ph idx="12" type="sldNum"/>
          </p:nvPr>
        </p:nvSpPr>
        <p:spPr>
          <a:xfrm>
            <a:off x="8523541" y="4695623"/>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18" name="Shape 18"/>
        <p:cNvGrpSpPr/>
        <p:nvPr/>
      </p:nvGrpSpPr>
      <p:grpSpPr>
        <a:xfrm>
          <a:off x="0" y="0"/>
          <a:ext cx="0" cy="0"/>
          <a:chOff x="0" y="0"/>
          <a:chExt cx="0" cy="0"/>
        </a:xfrm>
      </p:grpSpPr>
      <p:sp>
        <p:nvSpPr>
          <p:cNvPr id="19" name="Shape 19"/>
          <p:cNvSpPr/>
          <p:nvPr/>
        </p:nvSpPr>
        <p:spPr>
          <a:xfrm flipH="1" rot="10800000">
            <a:off x="0" y="1686000"/>
            <a:ext cx="9144000" cy="3457500"/>
          </a:xfrm>
          <a:prstGeom prst="rect">
            <a:avLst/>
          </a:prstGeom>
          <a:solidFill>
            <a:schemeClr val="accent4"/>
          </a:solidFill>
          <a:ln>
            <a:noFill/>
          </a:ln>
        </p:spPr>
        <p:txBody>
          <a:bodyPr anchorCtr="0" anchor="ctr" bIns="91425" lIns="91425" rIns="91425" wrap="square" tIns="91425">
            <a:noAutofit/>
          </a:bodyPr>
          <a:lstStyle/>
          <a:p>
            <a:pPr lvl="0">
              <a:spcBef>
                <a:spcPts val="0"/>
              </a:spcBef>
              <a:buNone/>
            </a:pPr>
            <a:r>
              <a:t/>
            </a:r>
            <a:endParaRPr/>
          </a:p>
        </p:txBody>
      </p:sp>
      <p:sp>
        <p:nvSpPr>
          <p:cNvPr id="20" name="Shape 20"/>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wrap="square" tIns="91425">
            <a:noAutofit/>
          </a:bodyPr>
          <a:lstStyle/>
          <a:p>
            <a:pPr lvl="0">
              <a:spcBef>
                <a:spcPts val="0"/>
              </a:spcBef>
              <a:buNone/>
            </a:pPr>
            <a:r>
              <a:t/>
            </a:r>
            <a:endParaRPr/>
          </a:p>
        </p:txBody>
      </p:sp>
      <p:sp>
        <p:nvSpPr>
          <p:cNvPr id="21" name="Shape 21"/>
          <p:cNvSpPr txBox="1"/>
          <p:nvPr>
            <p:ph type="title"/>
          </p:nvPr>
        </p:nvSpPr>
        <p:spPr>
          <a:xfrm>
            <a:off x="471900" y="738725"/>
            <a:ext cx="8222100" cy="767700"/>
          </a:xfrm>
          <a:prstGeom prst="rect">
            <a:avLst/>
          </a:prstGeom>
        </p:spPr>
        <p:txBody>
          <a:bodyPr anchorCtr="0" anchor="b"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471900" y="1919075"/>
            <a:ext cx="8222100" cy="27102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3" name="Shape 23"/>
          <p:cNvSpPr txBox="1"/>
          <p:nvPr>
            <p:ph idx="12" type="sldNum"/>
          </p:nvPr>
        </p:nvSpPr>
        <p:spPr>
          <a:xfrm>
            <a:off x="8523541" y="4695623"/>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4" name="Shape 24"/>
        <p:cNvGrpSpPr/>
        <p:nvPr/>
      </p:nvGrpSpPr>
      <p:grpSpPr>
        <a:xfrm>
          <a:off x="0" y="0"/>
          <a:ext cx="0" cy="0"/>
          <a:chOff x="0" y="0"/>
          <a:chExt cx="0" cy="0"/>
        </a:xfrm>
      </p:grpSpPr>
      <p:sp>
        <p:nvSpPr>
          <p:cNvPr id="25" name="Shape 25"/>
          <p:cNvSpPr/>
          <p:nvPr/>
        </p:nvSpPr>
        <p:spPr>
          <a:xfrm flipH="1" rot="10800000">
            <a:off x="0" y="1686000"/>
            <a:ext cx="9144000" cy="3457500"/>
          </a:xfrm>
          <a:prstGeom prst="rect">
            <a:avLst/>
          </a:prstGeom>
          <a:solidFill>
            <a:schemeClr val="accent4"/>
          </a:solidFill>
          <a:ln>
            <a:noFill/>
          </a:ln>
        </p:spPr>
        <p:txBody>
          <a:bodyPr anchorCtr="0" anchor="ctr" bIns="91425" lIns="91425" rIns="91425" wrap="square" tIns="91425">
            <a:noAutofit/>
          </a:bodyPr>
          <a:lstStyle/>
          <a:p>
            <a:pPr lvl="0">
              <a:spcBef>
                <a:spcPts val="0"/>
              </a:spcBef>
              <a:buNone/>
            </a:pPr>
            <a:r>
              <a:t/>
            </a:r>
            <a:endParaRPr/>
          </a:p>
        </p:txBody>
      </p:sp>
      <p:sp>
        <p:nvSpPr>
          <p:cNvPr id="26" name="Shape 26"/>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wrap="square" tIns="91425">
            <a:noAutofit/>
          </a:bodyPr>
          <a:lstStyle/>
          <a:p>
            <a:pPr lvl="0">
              <a:spcBef>
                <a:spcPts val="0"/>
              </a:spcBef>
              <a:buNone/>
            </a:pPr>
            <a:r>
              <a:t/>
            </a:r>
            <a:endParaRPr/>
          </a:p>
        </p:txBody>
      </p:sp>
      <p:sp>
        <p:nvSpPr>
          <p:cNvPr id="27" name="Shape 27"/>
          <p:cNvSpPr txBox="1"/>
          <p:nvPr>
            <p:ph type="title"/>
          </p:nvPr>
        </p:nvSpPr>
        <p:spPr>
          <a:xfrm>
            <a:off x="471900" y="738725"/>
            <a:ext cx="8222100" cy="767700"/>
          </a:xfrm>
          <a:prstGeom prst="rect">
            <a:avLst/>
          </a:prstGeom>
        </p:spPr>
        <p:txBody>
          <a:bodyPr anchorCtr="0" anchor="b"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8" name="Shape 28"/>
          <p:cNvSpPr txBox="1"/>
          <p:nvPr>
            <p:ph idx="1" type="body"/>
          </p:nvPr>
        </p:nvSpPr>
        <p:spPr>
          <a:xfrm>
            <a:off x="471900" y="1919075"/>
            <a:ext cx="3999900" cy="2710200"/>
          </a:xfrm>
          <a:prstGeom prst="rect">
            <a:avLst/>
          </a:prstGeom>
        </p:spPr>
        <p:txBody>
          <a:bodyPr anchorCtr="0" anchor="t" bIns="91425" lIns="91425" rIns="91425" wrap="square"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9" name="Shape 29"/>
          <p:cNvSpPr txBox="1"/>
          <p:nvPr>
            <p:ph idx="2" type="body"/>
          </p:nvPr>
        </p:nvSpPr>
        <p:spPr>
          <a:xfrm>
            <a:off x="4694250" y="1919075"/>
            <a:ext cx="3999900" cy="2710200"/>
          </a:xfrm>
          <a:prstGeom prst="rect">
            <a:avLst/>
          </a:prstGeom>
        </p:spPr>
        <p:txBody>
          <a:bodyPr anchorCtr="0" anchor="t" bIns="91425" lIns="91425" rIns="91425" wrap="square"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0" name="Shape 30"/>
          <p:cNvSpPr txBox="1"/>
          <p:nvPr>
            <p:ph idx="12" type="sldNum"/>
          </p:nvPr>
        </p:nvSpPr>
        <p:spPr>
          <a:xfrm>
            <a:off x="8523541" y="4695623"/>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31" name="Shape 31"/>
        <p:cNvGrpSpPr/>
        <p:nvPr/>
      </p:nvGrpSpPr>
      <p:grpSpPr>
        <a:xfrm>
          <a:off x="0" y="0"/>
          <a:ext cx="0" cy="0"/>
          <a:chOff x="0" y="0"/>
          <a:chExt cx="0" cy="0"/>
        </a:xfrm>
      </p:grpSpPr>
      <p:sp>
        <p:nvSpPr>
          <p:cNvPr id="32" name="Shape 32"/>
          <p:cNvSpPr/>
          <p:nvPr/>
        </p:nvSpPr>
        <p:spPr>
          <a:xfrm flipH="1" rot="10800000">
            <a:off x="0" y="656400"/>
            <a:ext cx="9144000" cy="4487100"/>
          </a:xfrm>
          <a:prstGeom prst="rect">
            <a:avLst/>
          </a:prstGeom>
          <a:solidFill>
            <a:schemeClr val="accent4"/>
          </a:solidFill>
          <a:ln>
            <a:noFill/>
          </a:ln>
        </p:spPr>
        <p:txBody>
          <a:bodyPr anchorCtr="0" anchor="ctr" bIns="91425" lIns="91425" rIns="91425" wrap="square" tIns="91425">
            <a:noAutofit/>
          </a:bodyPr>
          <a:lstStyle/>
          <a:p>
            <a:pPr lvl="0">
              <a:spcBef>
                <a:spcPts val="0"/>
              </a:spcBef>
              <a:buNone/>
            </a:pPr>
            <a:r>
              <a:t/>
            </a:r>
            <a:endParaRPr/>
          </a:p>
        </p:txBody>
      </p:sp>
      <p:sp>
        <p:nvSpPr>
          <p:cNvPr id="33" name="Shape 33"/>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wrap="square" tIns="91425">
            <a:noAutofit/>
          </a:bodyPr>
          <a:lstStyle/>
          <a:p>
            <a:pPr lvl="0">
              <a:spcBef>
                <a:spcPts val="0"/>
              </a:spcBef>
              <a:buNone/>
            </a:pPr>
            <a:r>
              <a:t/>
            </a:r>
            <a:endParaRPr/>
          </a:p>
        </p:txBody>
      </p:sp>
      <p:sp>
        <p:nvSpPr>
          <p:cNvPr id="34" name="Shape 34"/>
          <p:cNvSpPr txBox="1"/>
          <p:nvPr>
            <p:ph type="title"/>
          </p:nvPr>
        </p:nvSpPr>
        <p:spPr>
          <a:xfrm>
            <a:off x="98250" y="16350"/>
            <a:ext cx="8826600" cy="602700"/>
          </a:xfrm>
          <a:prstGeom prst="rect">
            <a:avLst/>
          </a:prstGeom>
        </p:spPr>
        <p:txBody>
          <a:bodyPr anchorCtr="0" anchor="ctr" bIns="91425" lIns="91425" rIns="91425" wrap="square" tIns="91425"/>
          <a:lstStyle>
            <a:lvl1pPr lvl="0">
              <a:spcBef>
                <a:spcPts val="0"/>
              </a:spcBef>
              <a:buSzPct val="100000"/>
              <a:defRPr sz="1800"/>
            </a:lvl1pPr>
            <a:lvl2pPr lvl="1">
              <a:spcBef>
                <a:spcPts val="0"/>
              </a:spcBef>
              <a:buSzPct val="100000"/>
              <a:defRPr sz="1800"/>
            </a:lvl2pPr>
            <a:lvl3pPr lvl="2">
              <a:spcBef>
                <a:spcPts val="0"/>
              </a:spcBef>
              <a:buSzPct val="100000"/>
              <a:defRPr sz="1800"/>
            </a:lvl3pPr>
            <a:lvl4pPr lvl="3">
              <a:spcBef>
                <a:spcPts val="0"/>
              </a:spcBef>
              <a:buSzPct val="100000"/>
              <a:defRPr sz="1800"/>
            </a:lvl4pPr>
            <a:lvl5pPr lvl="4">
              <a:spcBef>
                <a:spcPts val="0"/>
              </a:spcBef>
              <a:buSzPct val="100000"/>
              <a:defRPr sz="1800"/>
            </a:lvl5pPr>
            <a:lvl6pPr lvl="5">
              <a:spcBef>
                <a:spcPts val="0"/>
              </a:spcBef>
              <a:buSzPct val="100000"/>
              <a:defRPr sz="1800"/>
            </a:lvl6pPr>
            <a:lvl7pPr lvl="6">
              <a:spcBef>
                <a:spcPts val="0"/>
              </a:spcBef>
              <a:buSzPct val="100000"/>
              <a:defRPr sz="1800"/>
            </a:lvl7pPr>
            <a:lvl8pPr lvl="7">
              <a:spcBef>
                <a:spcPts val="0"/>
              </a:spcBef>
              <a:buSzPct val="100000"/>
              <a:defRPr sz="1800"/>
            </a:lvl8pPr>
            <a:lvl9pPr lvl="8">
              <a:spcBef>
                <a:spcPts val="0"/>
              </a:spcBef>
              <a:buSzPct val="100000"/>
              <a:defRPr sz="1800"/>
            </a:lvl9pPr>
          </a:lstStyle>
          <a:p/>
        </p:txBody>
      </p:sp>
      <p:sp>
        <p:nvSpPr>
          <p:cNvPr id="35" name="Shape 35"/>
          <p:cNvSpPr txBox="1"/>
          <p:nvPr>
            <p:ph idx="12" type="sldNum"/>
          </p:nvPr>
        </p:nvSpPr>
        <p:spPr>
          <a:xfrm>
            <a:off x="8523541" y="4695623"/>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36" name="Shape 36"/>
        <p:cNvGrpSpPr/>
        <p:nvPr/>
      </p:nvGrpSpPr>
      <p:grpSpPr>
        <a:xfrm>
          <a:off x="0" y="0"/>
          <a:ext cx="0" cy="0"/>
          <a:chOff x="0" y="0"/>
          <a:chExt cx="0" cy="0"/>
        </a:xfrm>
      </p:grpSpPr>
      <p:sp>
        <p:nvSpPr>
          <p:cNvPr id="37" name="Shape 37"/>
          <p:cNvSpPr txBox="1"/>
          <p:nvPr/>
        </p:nvSpPr>
        <p:spPr>
          <a:xfrm flipH="1" rot="10800000">
            <a:off x="3276600" y="25"/>
            <a:ext cx="5867400" cy="5143500"/>
          </a:xfrm>
          <a:prstGeom prst="rect">
            <a:avLst/>
          </a:prstGeom>
          <a:solidFill>
            <a:schemeClr val="accent4"/>
          </a:solidFill>
          <a:ln>
            <a:noFill/>
          </a:ln>
        </p:spPr>
        <p:txBody>
          <a:bodyPr anchorCtr="0" anchor="ctr" bIns="91425" lIns="91425" rIns="91425" wrap="square" tIns="91425">
            <a:noAutofit/>
          </a:bodyPr>
          <a:lstStyle/>
          <a:p>
            <a:pPr lvl="0">
              <a:spcBef>
                <a:spcPts val="0"/>
              </a:spcBef>
              <a:buNone/>
            </a:pPr>
            <a:r>
              <a:t/>
            </a:r>
            <a:endParaRPr/>
          </a:p>
        </p:txBody>
      </p:sp>
      <p:sp>
        <p:nvSpPr>
          <p:cNvPr id="38" name="Shape 38"/>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wrap="square" tIns="91425">
            <a:noAutofit/>
          </a:bodyPr>
          <a:lstStyle/>
          <a:p>
            <a:pPr lvl="0">
              <a:spcBef>
                <a:spcPts val="0"/>
              </a:spcBef>
              <a:buNone/>
            </a:pPr>
            <a:r>
              <a:t/>
            </a:r>
            <a:endParaRPr/>
          </a:p>
        </p:txBody>
      </p:sp>
      <p:sp>
        <p:nvSpPr>
          <p:cNvPr id="39" name="Shape 39"/>
          <p:cNvSpPr txBox="1"/>
          <p:nvPr>
            <p:ph type="title"/>
          </p:nvPr>
        </p:nvSpPr>
        <p:spPr>
          <a:xfrm>
            <a:off x="226078" y="357800"/>
            <a:ext cx="2808000" cy="953400"/>
          </a:xfrm>
          <a:prstGeom prst="rect">
            <a:avLst/>
          </a:prstGeom>
        </p:spPr>
        <p:txBody>
          <a:bodyPr anchorCtr="0" anchor="b" bIns="91425" lIns="91425" rIns="91425" wrap="square"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40" name="Shape 40"/>
          <p:cNvSpPr txBox="1"/>
          <p:nvPr>
            <p:ph idx="1" type="body"/>
          </p:nvPr>
        </p:nvSpPr>
        <p:spPr>
          <a:xfrm>
            <a:off x="226075" y="1465800"/>
            <a:ext cx="2808000" cy="3163500"/>
          </a:xfrm>
          <a:prstGeom prst="rect">
            <a:avLst/>
          </a:prstGeom>
        </p:spPr>
        <p:txBody>
          <a:bodyPr anchorCtr="0" anchor="t" bIns="91425" lIns="91425" rIns="91425" wrap="square" tIns="91425"/>
          <a:lstStyle>
            <a:lvl1pPr lvl="0">
              <a:spcBef>
                <a:spcPts val="0"/>
              </a:spcBef>
              <a:buClr>
                <a:schemeClr val="lt1"/>
              </a:buClr>
              <a:buSzPct val="100000"/>
              <a:defRPr sz="1200">
                <a:solidFill>
                  <a:schemeClr val="lt1"/>
                </a:solidFill>
              </a:defRPr>
            </a:lvl1pPr>
            <a:lvl2pPr lvl="1">
              <a:spcBef>
                <a:spcPts val="0"/>
              </a:spcBef>
              <a:buClr>
                <a:schemeClr val="lt1"/>
              </a:buClr>
              <a:buSzPct val="100000"/>
              <a:defRPr sz="1200">
                <a:solidFill>
                  <a:schemeClr val="lt1"/>
                </a:solidFill>
              </a:defRPr>
            </a:lvl2pPr>
            <a:lvl3pPr lvl="2">
              <a:spcBef>
                <a:spcPts val="0"/>
              </a:spcBef>
              <a:buClr>
                <a:schemeClr val="lt1"/>
              </a:buClr>
              <a:buSzPct val="100000"/>
              <a:defRPr sz="1200">
                <a:solidFill>
                  <a:schemeClr val="lt1"/>
                </a:solidFill>
              </a:defRPr>
            </a:lvl3pPr>
            <a:lvl4pPr lvl="3">
              <a:spcBef>
                <a:spcPts val="0"/>
              </a:spcBef>
              <a:buClr>
                <a:schemeClr val="lt1"/>
              </a:buClr>
              <a:buSzPct val="100000"/>
              <a:defRPr sz="1200">
                <a:solidFill>
                  <a:schemeClr val="lt1"/>
                </a:solidFill>
              </a:defRPr>
            </a:lvl4pPr>
            <a:lvl5pPr lvl="4">
              <a:spcBef>
                <a:spcPts val="0"/>
              </a:spcBef>
              <a:buClr>
                <a:schemeClr val="lt1"/>
              </a:buClr>
              <a:buSzPct val="100000"/>
              <a:defRPr sz="1200">
                <a:solidFill>
                  <a:schemeClr val="lt1"/>
                </a:solidFill>
              </a:defRPr>
            </a:lvl5pPr>
            <a:lvl6pPr lvl="5">
              <a:spcBef>
                <a:spcPts val="0"/>
              </a:spcBef>
              <a:buClr>
                <a:schemeClr val="lt1"/>
              </a:buClr>
              <a:buSzPct val="100000"/>
              <a:defRPr sz="1200">
                <a:solidFill>
                  <a:schemeClr val="lt1"/>
                </a:solidFill>
              </a:defRPr>
            </a:lvl6pPr>
            <a:lvl7pPr lvl="6">
              <a:spcBef>
                <a:spcPts val="0"/>
              </a:spcBef>
              <a:buClr>
                <a:schemeClr val="lt1"/>
              </a:buClr>
              <a:buSzPct val="100000"/>
              <a:defRPr sz="1200">
                <a:solidFill>
                  <a:schemeClr val="lt1"/>
                </a:solidFill>
              </a:defRPr>
            </a:lvl7pPr>
            <a:lvl8pPr lvl="7">
              <a:spcBef>
                <a:spcPts val="0"/>
              </a:spcBef>
              <a:buClr>
                <a:schemeClr val="lt1"/>
              </a:buClr>
              <a:buSzPct val="100000"/>
              <a:defRPr sz="1200">
                <a:solidFill>
                  <a:schemeClr val="lt1"/>
                </a:solidFill>
              </a:defRPr>
            </a:lvl8pPr>
            <a:lvl9pPr lvl="8">
              <a:spcBef>
                <a:spcPts val="0"/>
              </a:spcBef>
              <a:buClr>
                <a:schemeClr val="lt1"/>
              </a:buClr>
              <a:buSzPct val="100000"/>
              <a:defRPr sz="1200">
                <a:solidFill>
                  <a:schemeClr val="lt1"/>
                </a:solidFill>
              </a:defRPr>
            </a:lvl9pPr>
          </a:lstStyle>
          <a:p/>
        </p:txBody>
      </p:sp>
      <p:sp>
        <p:nvSpPr>
          <p:cNvPr id="41" name="Shape 41"/>
          <p:cNvSpPr txBox="1"/>
          <p:nvPr>
            <p:ph idx="12" type="sldNum"/>
          </p:nvPr>
        </p:nvSpPr>
        <p:spPr>
          <a:xfrm>
            <a:off x="8523541" y="4695623"/>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spTree>
      <p:nvGrpSpPr>
        <p:cNvPr id="42" name="Shape 42"/>
        <p:cNvGrpSpPr/>
        <p:nvPr/>
      </p:nvGrpSpPr>
      <p:grpSpPr>
        <a:xfrm>
          <a:off x="0" y="0"/>
          <a:ext cx="0" cy="0"/>
          <a:chOff x="0" y="0"/>
          <a:chExt cx="0" cy="0"/>
        </a:xfrm>
      </p:grpSpPr>
      <p:sp>
        <p:nvSpPr>
          <p:cNvPr id="43" name="Shape 43"/>
          <p:cNvSpPr txBox="1"/>
          <p:nvPr>
            <p:ph type="title"/>
          </p:nvPr>
        </p:nvSpPr>
        <p:spPr>
          <a:xfrm>
            <a:off x="490250" y="488250"/>
            <a:ext cx="6227100" cy="4090800"/>
          </a:xfrm>
          <a:prstGeom prst="rect">
            <a:avLst/>
          </a:prstGeom>
        </p:spPr>
        <p:txBody>
          <a:bodyPr anchorCtr="0" anchor="ctr" bIns="91425" lIns="91425" rIns="91425" wrap="square" tIns="91425"/>
          <a:lstStyle>
            <a:lvl1pPr lvl="0">
              <a:spcBef>
                <a:spcPts val="0"/>
              </a:spcBef>
              <a:buSzPct val="100000"/>
              <a:defRPr sz="6000"/>
            </a:lvl1pPr>
            <a:lvl2pPr lvl="1">
              <a:spcBef>
                <a:spcPts val="0"/>
              </a:spcBef>
              <a:buSzPct val="100000"/>
              <a:defRPr sz="6000"/>
            </a:lvl2pPr>
            <a:lvl3pPr lvl="2">
              <a:spcBef>
                <a:spcPts val="0"/>
              </a:spcBef>
              <a:buSzPct val="100000"/>
              <a:defRPr sz="6000"/>
            </a:lvl3pPr>
            <a:lvl4pPr lvl="3">
              <a:spcBef>
                <a:spcPts val="0"/>
              </a:spcBef>
              <a:buSzPct val="100000"/>
              <a:defRPr sz="6000"/>
            </a:lvl4pPr>
            <a:lvl5pPr lvl="4">
              <a:spcBef>
                <a:spcPts val="0"/>
              </a:spcBef>
              <a:buSzPct val="100000"/>
              <a:defRPr sz="6000"/>
            </a:lvl5pPr>
            <a:lvl6pPr lvl="5">
              <a:spcBef>
                <a:spcPts val="0"/>
              </a:spcBef>
              <a:buSzPct val="100000"/>
              <a:defRPr sz="6000"/>
            </a:lvl6pPr>
            <a:lvl7pPr lvl="6">
              <a:spcBef>
                <a:spcPts val="0"/>
              </a:spcBef>
              <a:buSzPct val="100000"/>
              <a:defRPr sz="6000"/>
            </a:lvl7pPr>
            <a:lvl8pPr lvl="7">
              <a:spcBef>
                <a:spcPts val="0"/>
              </a:spcBef>
              <a:buSzPct val="100000"/>
              <a:defRPr sz="6000"/>
            </a:lvl8pPr>
            <a:lvl9pPr lvl="8">
              <a:spcBef>
                <a:spcPts val="0"/>
              </a:spcBef>
              <a:buSzPct val="100000"/>
              <a:defRPr sz="6000"/>
            </a:lvl9pPr>
          </a:lstStyle>
          <a:p/>
        </p:txBody>
      </p:sp>
      <p:sp>
        <p:nvSpPr>
          <p:cNvPr id="44" name="Shape 44"/>
          <p:cNvSpPr txBox="1"/>
          <p:nvPr>
            <p:ph idx="12" type="sldNum"/>
          </p:nvPr>
        </p:nvSpPr>
        <p:spPr>
          <a:xfrm>
            <a:off x="8523541" y="4695623"/>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45" name="Shape 45"/>
        <p:cNvGrpSpPr/>
        <p:nvPr/>
      </p:nvGrpSpPr>
      <p:grpSpPr>
        <a:xfrm>
          <a:off x="0" y="0"/>
          <a:ext cx="0" cy="0"/>
          <a:chOff x="0" y="0"/>
          <a:chExt cx="0" cy="0"/>
        </a:xfrm>
      </p:grpSpPr>
      <p:sp>
        <p:nvSpPr>
          <p:cNvPr id="46" name="Shape 46"/>
          <p:cNvSpPr/>
          <p:nvPr/>
        </p:nvSpPr>
        <p:spPr>
          <a:xfrm flipH="1">
            <a:off x="0" y="0"/>
            <a:ext cx="4572000" cy="5143500"/>
          </a:xfrm>
          <a:prstGeom prst="rect">
            <a:avLst/>
          </a:prstGeom>
          <a:solidFill>
            <a:schemeClr val="accent4"/>
          </a:solidFill>
          <a:ln>
            <a:noFill/>
          </a:ln>
        </p:spPr>
        <p:txBody>
          <a:bodyPr anchorCtr="0" anchor="ctr" bIns="91425" lIns="91425" rIns="91425" wrap="square" tIns="91425">
            <a:noAutofit/>
          </a:bodyPr>
          <a:lstStyle/>
          <a:p>
            <a:pPr lvl="0">
              <a:spcBef>
                <a:spcPts val="0"/>
              </a:spcBef>
              <a:buNone/>
            </a:pPr>
            <a:r>
              <a:t/>
            </a:r>
            <a:endParaRPr/>
          </a:p>
        </p:txBody>
      </p:sp>
      <p:sp>
        <p:nvSpPr>
          <p:cNvPr id="47" name="Shape 47"/>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wrap="square" tIns="91425">
            <a:noAutofit/>
          </a:bodyPr>
          <a:lstStyle/>
          <a:p>
            <a:pPr lvl="0">
              <a:spcBef>
                <a:spcPts val="0"/>
              </a:spcBef>
              <a:buNone/>
            </a:pPr>
            <a:r>
              <a:t/>
            </a:r>
            <a:endParaRPr/>
          </a:p>
        </p:txBody>
      </p:sp>
      <p:sp>
        <p:nvSpPr>
          <p:cNvPr id="48" name="Shape 48"/>
          <p:cNvSpPr txBox="1"/>
          <p:nvPr>
            <p:ph type="title"/>
          </p:nvPr>
        </p:nvSpPr>
        <p:spPr>
          <a:xfrm>
            <a:off x="265500" y="1233175"/>
            <a:ext cx="4045200" cy="1482300"/>
          </a:xfrm>
          <a:prstGeom prst="rect">
            <a:avLst/>
          </a:prstGeom>
        </p:spPr>
        <p:txBody>
          <a:bodyPr anchorCtr="0" anchor="b" bIns="91425" lIns="91425" rIns="91425" wrap="square" tIns="91425"/>
          <a:lstStyle>
            <a:lvl1pPr lvl="0" algn="ctr">
              <a:spcBef>
                <a:spcPts val="0"/>
              </a:spcBef>
              <a:buClr>
                <a:schemeClr val="dk2"/>
              </a:buClr>
              <a:buSzPct val="100000"/>
              <a:defRPr sz="4200">
                <a:solidFill>
                  <a:schemeClr val="dk2"/>
                </a:solidFill>
              </a:defRPr>
            </a:lvl1pPr>
            <a:lvl2pPr lvl="1" algn="ctr">
              <a:spcBef>
                <a:spcPts val="0"/>
              </a:spcBef>
              <a:buClr>
                <a:schemeClr val="dk2"/>
              </a:buClr>
              <a:buSzPct val="100000"/>
              <a:defRPr sz="4200">
                <a:solidFill>
                  <a:schemeClr val="dk2"/>
                </a:solidFill>
              </a:defRPr>
            </a:lvl2pPr>
            <a:lvl3pPr lvl="2" algn="ctr">
              <a:spcBef>
                <a:spcPts val="0"/>
              </a:spcBef>
              <a:buClr>
                <a:schemeClr val="dk2"/>
              </a:buClr>
              <a:buSzPct val="100000"/>
              <a:defRPr sz="4200">
                <a:solidFill>
                  <a:schemeClr val="dk2"/>
                </a:solidFill>
              </a:defRPr>
            </a:lvl3pPr>
            <a:lvl4pPr lvl="3" algn="ctr">
              <a:spcBef>
                <a:spcPts val="0"/>
              </a:spcBef>
              <a:buClr>
                <a:schemeClr val="dk2"/>
              </a:buClr>
              <a:buSzPct val="100000"/>
              <a:defRPr sz="4200">
                <a:solidFill>
                  <a:schemeClr val="dk2"/>
                </a:solidFill>
              </a:defRPr>
            </a:lvl4pPr>
            <a:lvl5pPr lvl="4" algn="ctr">
              <a:spcBef>
                <a:spcPts val="0"/>
              </a:spcBef>
              <a:buClr>
                <a:schemeClr val="dk2"/>
              </a:buClr>
              <a:buSzPct val="100000"/>
              <a:defRPr sz="4200">
                <a:solidFill>
                  <a:schemeClr val="dk2"/>
                </a:solidFill>
              </a:defRPr>
            </a:lvl5pPr>
            <a:lvl6pPr lvl="5" algn="ctr">
              <a:spcBef>
                <a:spcPts val="0"/>
              </a:spcBef>
              <a:buClr>
                <a:schemeClr val="dk2"/>
              </a:buClr>
              <a:buSzPct val="100000"/>
              <a:defRPr sz="4200">
                <a:solidFill>
                  <a:schemeClr val="dk2"/>
                </a:solidFill>
              </a:defRPr>
            </a:lvl6pPr>
            <a:lvl7pPr lvl="6" algn="ctr">
              <a:spcBef>
                <a:spcPts val="0"/>
              </a:spcBef>
              <a:buClr>
                <a:schemeClr val="dk2"/>
              </a:buClr>
              <a:buSzPct val="100000"/>
              <a:defRPr sz="4200">
                <a:solidFill>
                  <a:schemeClr val="dk2"/>
                </a:solidFill>
              </a:defRPr>
            </a:lvl7pPr>
            <a:lvl8pPr lvl="7" algn="ctr">
              <a:spcBef>
                <a:spcPts val="0"/>
              </a:spcBef>
              <a:buClr>
                <a:schemeClr val="dk2"/>
              </a:buClr>
              <a:buSzPct val="100000"/>
              <a:defRPr sz="4200">
                <a:solidFill>
                  <a:schemeClr val="dk2"/>
                </a:solidFill>
              </a:defRPr>
            </a:lvl8pPr>
            <a:lvl9pPr lvl="8" algn="ctr">
              <a:spcBef>
                <a:spcPts val="0"/>
              </a:spcBef>
              <a:buClr>
                <a:schemeClr val="dk2"/>
              </a:buClr>
              <a:buSzPct val="100000"/>
              <a:defRPr sz="4200">
                <a:solidFill>
                  <a:schemeClr val="dk2"/>
                </a:solidFill>
              </a:defRPr>
            </a:lvl9pPr>
          </a:lstStyle>
          <a:p/>
        </p:txBody>
      </p:sp>
      <p:sp>
        <p:nvSpPr>
          <p:cNvPr id="49" name="Shape 49"/>
          <p:cNvSpPr txBox="1"/>
          <p:nvPr>
            <p:ph idx="1" type="subTitle"/>
          </p:nvPr>
        </p:nvSpPr>
        <p:spPr>
          <a:xfrm>
            <a:off x="265500" y="2779467"/>
            <a:ext cx="4045200" cy="1235100"/>
          </a:xfrm>
          <a:prstGeom prst="rect">
            <a:avLst/>
          </a:prstGeom>
        </p:spPr>
        <p:txBody>
          <a:bodyPr anchorCtr="0" anchor="t" bIns="91425" lIns="91425" rIns="91425" wrap="square"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50" name="Shape 50"/>
          <p:cNvSpPr txBox="1"/>
          <p:nvPr>
            <p:ph idx="2" type="body"/>
          </p:nvPr>
        </p:nvSpPr>
        <p:spPr>
          <a:xfrm>
            <a:off x="4939500" y="724200"/>
            <a:ext cx="3837000" cy="3695100"/>
          </a:xfrm>
          <a:prstGeom prst="rect">
            <a:avLst/>
          </a:prstGeom>
        </p:spPr>
        <p:txBody>
          <a:bodyPr anchorCtr="0" anchor="ctr" bIns="91425" lIns="91425" rIns="91425" wrap="square"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51" name="Shape 51"/>
          <p:cNvSpPr txBox="1"/>
          <p:nvPr>
            <p:ph idx="12" type="sldNum"/>
          </p:nvPr>
        </p:nvSpPr>
        <p:spPr>
          <a:xfrm>
            <a:off x="8523541" y="4695623"/>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52" name="Shape 52"/>
        <p:cNvGrpSpPr/>
        <p:nvPr/>
      </p:nvGrpSpPr>
      <p:grpSpPr>
        <a:xfrm>
          <a:off x="0" y="0"/>
          <a:ext cx="0" cy="0"/>
          <a:chOff x="0" y="0"/>
          <a:chExt cx="0" cy="0"/>
        </a:xfrm>
      </p:grpSpPr>
      <p:sp>
        <p:nvSpPr>
          <p:cNvPr id="53" name="Shape 53"/>
          <p:cNvSpPr txBox="1"/>
          <p:nvPr/>
        </p:nvSpPr>
        <p:spPr>
          <a:xfrm flipH="1" rot="10800000">
            <a:off x="0" y="0"/>
            <a:ext cx="9144000" cy="4695900"/>
          </a:xfrm>
          <a:prstGeom prst="rect">
            <a:avLst/>
          </a:prstGeom>
          <a:solidFill>
            <a:schemeClr val="accent4"/>
          </a:solidFill>
          <a:ln>
            <a:noFill/>
          </a:ln>
        </p:spPr>
        <p:txBody>
          <a:bodyPr anchorCtr="0" anchor="ctr" bIns="91425" lIns="91425" rIns="91425" wrap="square" tIns="91425">
            <a:noAutofit/>
          </a:bodyPr>
          <a:lstStyle/>
          <a:p>
            <a:pPr lvl="0">
              <a:spcBef>
                <a:spcPts val="0"/>
              </a:spcBef>
              <a:buNone/>
            </a:pPr>
            <a:r>
              <a:t/>
            </a:r>
            <a:endParaRPr/>
          </a:p>
        </p:txBody>
      </p:sp>
      <p:sp>
        <p:nvSpPr>
          <p:cNvPr id="54" name="Shape 54"/>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wrap="square" tIns="91425">
            <a:noAutofit/>
          </a:bodyPr>
          <a:lstStyle/>
          <a:p>
            <a:pPr lvl="0">
              <a:spcBef>
                <a:spcPts val="0"/>
              </a:spcBef>
              <a:buNone/>
            </a:pPr>
            <a:r>
              <a:t/>
            </a:r>
            <a:endParaRPr/>
          </a:p>
        </p:txBody>
      </p:sp>
      <p:sp>
        <p:nvSpPr>
          <p:cNvPr id="55" name="Shape 55"/>
          <p:cNvSpPr txBox="1"/>
          <p:nvPr>
            <p:ph idx="1" type="body"/>
          </p:nvPr>
        </p:nvSpPr>
        <p:spPr>
          <a:xfrm>
            <a:off x="57150" y="4696825"/>
            <a:ext cx="8382000" cy="446700"/>
          </a:xfrm>
          <a:prstGeom prst="rect">
            <a:avLst/>
          </a:prstGeom>
        </p:spPr>
        <p:txBody>
          <a:bodyPr anchorCtr="0" anchor="ctr" bIns="91425" lIns="91425" rIns="91425" wrap="square" tIns="91425"/>
          <a:lstStyle>
            <a:lvl1pPr lvl="0">
              <a:lnSpc>
                <a:spcPct val="100000"/>
              </a:lnSpc>
              <a:spcBef>
                <a:spcPts val="0"/>
              </a:spcBef>
              <a:spcAft>
                <a:spcPts val="0"/>
              </a:spcAft>
              <a:buClr>
                <a:schemeClr val="lt1"/>
              </a:buClr>
              <a:buSzPct val="100000"/>
              <a:buNone/>
              <a:defRPr sz="1200">
                <a:solidFill>
                  <a:schemeClr val="lt1"/>
                </a:solidFill>
              </a:defRPr>
            </a:lvl1pPr>
          </a:lstStyle>
          <a:p/>
        </p:txBody>
      </p:sp>
      <p:sp>
        <p:nvSpPr>
          <p:cNvPr id="56" name="Shape 56"/>
          <p:cNvSpPr txBox="1"/>
          <p:nvPr>
            <p:ph idx="12" type="sldNum"/>
          </p:nvPr>
        </p:nvSpPr>
        <p:spPr>
          <a:xfrm>
            <a:off x="8523541" y="4695623"/>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terial">
    <p:bg>
      <p:bgPr>
        <a:solidFill>
          <a:schemeClr val="dk1"/>
        </a:solidFill>
      </p:bgPr>
    </p:bg>
    <p:spTree>
      <p:nvGrpSpPr>
        <p:cNvPr id="5" name="Shape 5"/>
        <p:cNvGrpSpPr/>
        <p:nvPr/>
      </p:nvGrpSpPr>
      <p:grpSpPr>
        <a:xfrm>
          <a:off x="0" y="0"/>
          <a:ext cx="0" cy="0"/>
          <a:chOff x="0" y="0"/>
          <a:chExt cx="0" cy="0"/>
        </a:xfrm>
      </p:grpSpPr>
      <p:sp>
        <p:nvSpPr>
          <p:cNvPr id="6" name="Shape 6"/>
          <p:cNvSpPr txBox="1"/>
          <p:nvPr>
            <p:ph type="title"/>
          </p:nvPr>
        </p:nvSpPr>
        <p:spPr>
          <a:xfrm>
            <a:off x="471900" y="738725"/>
            <a:ext cx="8222100" cy="767700"/>
          </a:xfrm>
          <a:prstGeom prst="rect">
            <a:avLst/>
          </a:prstGeom>
          <a:noFill/>
          <a:ln>
            <a:noFill/>
          </a:ln>
        </p:spPr>
        <p:txBody>
          <a:bodyPr anchorCtr="0" anchor="b" bIns="91425" lIns="91425" rIns="91425" wrap="square" tIns="91425"/>
          <a:lstStyle>
            <a:lvl1pPr lvl="0">
              <a:spcBef>
                <a:spcPts val="0"/>
              </a:spcBef>
              <a:buClr>
                <a:schemeClr val="lt1"/>
              </a:buClr>
              <a:buSzPct val="100000"/>
              <a:buFont typeface="Roboto"/>
              <a:buNone/>
              <a:defRPr sz="3200">
                <a:solidFill>
                  <a:schemeClr val="lt1"/>
                </a:solidFill>
                <a:latin typeface="Roboto"/>
                <a:ea typeface="Roboto"/>
                <a:cs typeface="Roboto"/>
                <a:sym typeface="Roboto"/>
              </a:defRPr>
            </a:lvl1pPr>
            <a:lvl2pPr lvl="1">
              <a:spcBef>
                <a:spcPts val="0"/>
              </a:spcBef>
              <a:buClr>
                <a:schemeClr val="lt1"/>
              </a:buClr>
              <a:buSzPct val="100000"/>
              <a:buFont typeface="Roboto"/>
              <a:buNone/>
              <a:defRPr sz="3200">
                <a:solidFill>
                  <a:schemeClr val="lt1"/>
                </a:solidFill>
                <a:latin typeface="Roboto"/>
                <a:ea typeface="Roboto"/>
                <a:cs typeface="Roboto"/>
                <a:sym typeface="Roboto"/>
              </a:defRPr>
            </a:lvl2pPr>
            <a:lvl3pPr lvl="2">
              <a:spcBef>
                <a:spcPts val="0"/>
              </a:spcBef>
              <a:buClr>
                <a:schemeClr val="lt1"/>
              </a:buClr>
              <a:buSzPct val="100000"/>
              <a:buFont typeface="Roboto"/>
              <a:buNone/>
              <a:defRPr sz="3200">
                <a:solidFill>
                  <a:schemeClr val="lt1"/>
                </a:solidFill>
                <a:latin typeface="Roboto"/>
                <a:ea typeface="Roboto"/>
                <a:cs typeface="Roboto"/>
                <a:sym typeface="Roboto"/>
              </a:defRPr>
            </a:lvl3pPr>
            <a:lvl4pPr lvl="3">
              <a:spcBef>
                <a:spcPts val="0"/>
              </a:spcBef>
              <a:buClr>
                <a:schemeClr val="lt1"/>
              </a:buClr>
              <a:buSzPct val="100000"/>
              <a:buFont typeface="Roboto"/>
              <a:buNone/>
              <a:defRPr sz="3200">
                <a:solidFill>
                  <a:schemeClr val="lt1"/>
                </a:solidFill>
                <a:latin typeface="Roboto"/>
                <a:ea typeface="Roboto"/>
                <a:cs typeface="Roboto"/>
                <a:sym typeface="Roboto"/>
              </a:defRPr>
            </a:lvl4pPr>
            <a:lvl5pPr lvl="4">
              <a:spcBef>
                <a:spcPts val="0"/>
              </a:spcBef>
              <a:buClr>
                <a:schemeClr val="lt1"/>
              </a:buClr>
              <a:buSzPct val="100000"/>
              <a:buFont typeface="Roboto"/>
              <a:buNone/>
              <a:defRPr sz="3200">
                <a:solidFill>
                  <a:schemeClr val="lt1"/>
                </a:solidFill>
                <a:latin typeface="Roboto"/>
                <a:ea typeface="Roboto"/>
                <a:cs typeface="Roboto"/>
                <a:sym typeface="Roboto"/>
              </a:defRPr>
            </a:lvl5pPr>
            <a:lvl6pPr lvl="5">
              <a:spcBef>
                <a:spcPts val="0"/>
              </a:spcBef>
              <a:buClr>
                <a:schemeClr val="lt1"/>
              </a:buClr>
              <a:buSzPct val="100000"/>
              <a:buFont typeface="Roboto"/>
              <a:buNone/>
              <a:defRPr sz="3200">
                <a:solidFill>
                  <a:schemeClr val="lt1"/>
                </a:solidFill>
                <a:latin typeface="Roboto"/>
                <a:ea typeface="Roboto"/>
                <a:cs typeface="Roboto"/>
                <a:sym typeface="Roboto"/>
              </a:defRPr>
            </a:lvl6pPr>
            <a:lvl7pPr lvl="6">
              <a:spcBef>
                <a:spcPts val="0"/>
              </a:spcBef>
              <a:buClr>
                <a:schemeClr val="lt1"/>
              </a:buClr>
              <a:buSzPct val="100000"/>
              <a:buFont typeface="Roboto"/>
              <a:buNone/>
              <a:defRPr sz="3200">
                <a:solidFill>
                  <a:schemeClr val="lt1"/>
                </a:solidFill>
                <a:latin typeface="Roboto"/>
                <a:ea typeface="Roboto"/>
                <a:cs typeface="Roboto"/>
                <a:sym typeface="Roboto"/>
              </a:defRPr>
            </a:lvl7pPr>
            <a:lvl8pPr lvl="7">
              <a:spcBef>
                <a:spcPts val="0"/>
              </a:spcBef>
              <a:buClr>
                <a:schemeClr val="lt1"/>
              </a:buClr>
              <a:buSzPct val="100000"/>
              <a:buFont typeface="Roboto"/>
              <a:buNone/>
              <a:defRPr sz="3200">
                <a:solidFill>
                  <a:schemeClr val="lt1"/>
                </a:solidFill>
                <a:latin typeface="Roboto"/>
                <a:ea typeface="Roboto"/>
                <a:cs typeface="Roboto"/>
                <a:sym typeface="Roboto"/>
              </a:defRPr>
            </a:lvl8pPr>
            <a:lvl9pPr lvl="8">
              <a:spcBef>
                <a:spcPts val="0"/>
              </a:spcBef>
              <a:buClr>
                <a:schemeClr val="lt1"/>
              </a:buClr>
              <a:buSzPct val="100000"/>
              <a:buFont typeface="Roboto"/>
              <a:buNone/>
              <a:defRPr sz="3200">
                <a:solidFill>
                  <a:schemeClr val="lt1"/>
                </a:solidFill>
                <a:latin typeface="Roboto"/>
                <a:ea typeface="Roboto"/>
                <a:cs typeface="Roboto"/>
                <a:sym typeface="Roboto"/>
              </a:defRPr>
            </a:lvl9pPr>
          </a:lstStyle>
          <a:p/>
        </p:txBody>
      </p:sp>
      <p:sp>
        <p:nvSpPr>
          <p:cNvPr id="7" name="Shape 7"/>
          <p:cNvSpPr txBox="1"/>
          <p:nvPr>
            <p:ph idx="1" type="body"/>
          </p:nvPr>
        </p:nvSpPr>
        <p:spPr>
          <a:xfrm>
            <a:off x="471900" y="1919075"/>
            <a:ext cx="8222100" cy="2710200"/>
          </a:xfrm>
          <a:prstGeom prst="rect">
            <a:avLst/>
          </a:prstGeom>
          <a:noFill/>
          <a:ln>
            <a:noFill/>
          </a:ln>
        </p:spPr>
        <p:txBody>
          <a:bodyPr anchorCtr="0" anchor="t" bIns="91425" lIns="91425" rIns="91425" wrap="square" tIns="91425"/>
          <a:lstStyle>
            <a:lvl1pPr lvl="0">
              <a:lnSpc>
                <a:spcPct val="115000"/>
              </a:lnSpc>
              <a:spcBef>
                <a:spcPts val="0"/>
              </a:spcBef>
              <a:spcAft>
                <a:spcPts val="1600"/>
              </a:spcAft>
              <a:buClr>
                <a:schemeClr val="lt2"/>
              </a:buClr>
              <a:buSzPct val="100000"/>
              <a:buFont typeface="Roboto"/>
              <a:buChar char="●"/>
              <a:defRPr sz="1800">
                <a:solidFill>
                  <a:schemeClr val="lt2"/>
                </a:solidFill>
                <a:latin typeface="Roboto"/>
                <a:ea typeface="Roboto"/>
                <a:cs typeface="Roboto"/>
                <a:sym typeface="Roboto"/>
              </a:defRPr>
            </a:lvl1pPr>
            <a:lvl2pPr lvl="1">
              <a:lnSpc>
                <a:spcPct val="115000"/>
              </a:lnSpc>
              <a:spcBef>
                <a:spcPts val="0"/>
              </a:spcBef>
              <a:spcAft>
                <a:spcPts val="1600"/>
              </a:spcAft>
              <a:buClr>
                <a:schemeClr val="lt2"/>
              </a:buClr>
              <a:buFont typeface="Roboto"/>
              <a:buChar char="○"/>
              <a:defRPr>
                <a:solidFill>
                  <a:schemeClr val="lt2"/>
                </a:solidFill>
                <a:latin typeface="Roboto"/>
                <a:ea typeface="Roboto"/>
                <a:cs typeface="Roboto"/>
                <a:sym typeface="Roboto"/>
              </a:defRPr>
            </a:lvl2pPr>
            <a:lvl3pPr lvl="2">
              <a:lnSpc>
                <a:spcPct val="115000"/>
              </a:lnSpc>
              <a:spcBef>
                <a:spcPts val="0"/>
              </a:spcBef>
              <a:spcAft>
                <a:spcPts val="1600"/>
              </a:spcAft>
              <a:buClr>
                <a:schemeClr val="lt2"/>
              </a:buClr>
              <a:buFont typeface="Roboto"/>
              <a:buChar char="■"/>
              <a:defRPr>
                <a:solidFill>
                  <a:schemeClr val="lt2"/>
                </a:solidFill>
                <a:latin typeface="Roboto"/>
                <a:ea typeface="Roboto"/>
                <a:cs typeface="Roboto"/>
                <a:sym typeface="Roboto"/>
              </a:defRPr>
            </a:lvl3pPr>
            <a:lvl4pPr lvl="3">
              <a:lnSpc>
                <a:spcPct val="115000"/>
              </a:lnSpc>
              <a:spcBef>
                <a:spcPts val="0"/>
              </a:spcBef>
              <a:spcAft>
                <a:spcPts val="1600"/>
              </a:spcAft>
              <a:buClr>
                <a:schemeClr val="lt2"/>
              </a:buClr>
              <a:buFont typeface="Roboto"/>
              <a:buChar char="●"/>
              <a:defRPr>
                <a:solidFill>
                  <a:schemeClr val="lt2"/>
                </a:solidFill>
                <a:latin typeface="Roboto"/>
                <a:ea typeface="Roboto"/>
                <a:cs typeface="Roboto"/>
                <a:sym typeface="Roboto"/>
              </a:defRPr>
            </a:lvl4pPr>
            <a:lvl5pPr lvl="4">
              <a:lnSpc>
                <a:spcPct val="115000"/>
              </a:lnSpc>
              <a:spcBef>
                <a:spcPts val="0"/>
              </a:spcBef>
              <a:spcAft>
                <a:spcPts val="1600"/>
              </a:spcAft>
              <a:buClr>
                <a:schemeClr val="lt2"/>
              </a:buClr>
              <a:buFont typeface="Roboto"/>
              <a:buChar char="○"/>
              <a:defRPr>
                <a:solidFill>
                  <a:schemeClr val="lt2"/>
                </a:solidFill>
                <a:latin typeface="Roboto"/>
                <a:ea typeface="Roboto"/>
                <a:cs typeface="Roboto"/>
                <a:sym typeface="Roboto"/>
              </a:defRPr>
            </a:lvl5pPr>
            <a:lvl6pPr lvl="5">
              <a:lnSpc>
                <a:spcPct val="115000"/>
              </a:lnSpc>
              <a:spcBef>
                <a:spcPts val="0"/>
              </a:spcBef>
              <a:spcAft>
                <a:spcPts val="1600"/>
              </a:spcAft>
              <a:buClr>
                <a:schemeClr val="lt2"/>
              </a:buClr>
              <a:buFont typeface="Roboto"/>
              <a:buChar char="■"/>
              <a:defRPr>
                <a:solidFill>
                  <a:schemeClr val="lt2"/>
                </a:solidFill>
                <a:latin typeface="Roboto"/>
                <a:ea typeface="Roboto"/>
                <a:cs typeface="Roboto"/>
                <a:sym typeface="Roboto"/>
              </a:defRPr>
            </a:lvl6pPr>
            <a:lvl7pPr lvl="6">
              <a:lnSpc>
                <a:spcPct val="115000"/>
              </a:lnSpc>
              <a:spcBef>
                <a:spcPts val="0"/>
              </a:spcBef>
              <a:spcAft>
                <a:spcPts val="1600"/>
              </a:spcAft>
              <a:buClr>
                <a:schemeClr val="lt2"/>
              </a:buClr>
              <a:buFont typeface="Roboto"/>
              <a:buChar char="●"/>
              <a:defRPr>
                <a:solidFill>
                  <a:schemeClr val="lt2"/>
                </a:solidFill>
                <a:latin typeface="Roboto"/>
                <a:ea typeface="Roboto"/>
                <a:cs typeface="Roboto"/>
                <a:sym typeface="Roboto"/>
              </a:defRPr>
            </a:lvl7pPr>
            <a:lvl8pPr lvl="7">
              <a:lnSpc>
                <a:spcPct val="115000"/>
              </a:lnSpc>
              <a:spcBef>
                <a:spcPts val="0"/>
              </a:spcBef>
              <a:spcAft>
                <a:spcPts val="1600"/>
              </a:spcAft>
              <a:buClr>
                <a:schemeClr val="lt2"/>
              </a:buClr>
              <a:buFont typeface="Roboto"/>
              <a:buChar char="○"/>
              <a:defRPr>
                <a:solidFill>
                  <a:schemeClr val="lt2"/>
                </a:solidFill>
                <a:latin typeface="Roboto"/>
                <a:ea typeface="Roboto"/>
                <a:cs typeface="Roboto"/>
                <a:sym typeface="Roboto"/>
              </a:defRPr>
            </a:lvl8pPr>
            <a:lvl9pPr lvl="8">
              <a:lnSpc>
                <a:spcPct val="115000"/>
              </a:lnSpc>
              <a:spcBef>
                <a:spcPts val="0"/>
              </a:spcBef>
              <a:spcAft>
                <a:spcPts val="1600"/>
              </a:spcAft>
              <a:buClr>
                <a:schemeClr val="lt2"/>
              </a:buClr>
              <a:buFont typeface="Roboto"/>
              <a:buChar char="■"/>
              <a:defRPr>
                <a:solidFill>
                  <a:schemeClr val="lt2"/>
                </a:solidFill>
                <a:latin typeface="Roboto"/>
                <a:ea typeface="Roboto"/>
                <a:cs typeface="Roboto"/>
                <a:sym typeface="Roboto"/>
              </a:defRPr>
            </a:lvl9pPr>
          </a:lstStyle>
          <a:p/>
        </p:txBody>
      </p:sp>
      <p:sp>
        <p:nvSpPr>
          <p:cNvPr id="8" name="Shape 8"/>
          <p:cNvSpPr txBox="1"/>
          <p:nvPr>
            <p:ph idx="12" type="sldNum"/>
          </p:nvPr>
        </p:nvSpPr>
        <p:spPr>
          <a:xfrm>
            <a:off x="8523541" y="4695623"/>
            <a:ext cx="548700" cy="393600"/>
          </a:xfrm>
          <a:prstGeom prst="rect">
            <a:avLst/>
          </a:prstGeom>
          <a:noFill/>
          <a:ln>
            <a:noFill/>
          </a:ln>
        </p:spPr>
        <p:txBody>
          <a:bodyPr anchorCtr="0" anchor="ctr" bIns="91425" lIns="91425" rIns="91425" wrap="square" tIns="91425">
            <a:noAutofit/>
          </a:bodyPr>
          <a:lstStyle/>
          <a:p>
            <a:pPr lvl="0" algn="r">
              <a:spcBef>
                <a:spcPts val="0"/>
              </a:spcBef>
              <a:buNone/>
            </a:pPr>
            <a:fld id="{00000000-1234-1234-1234-123412341234}" type="slidenum">
              <a:rPr lang="en" sz="1000">
                <a:solidFill>
                  <a:schemeClr val="lt2"/>
                </a:solidFill>
                <a:latin typeface="Roboto"/>
                <a:ea typeface="Roboto"/>
                <a:cs typeface="Roboto"/>
                <a:sym typeface="Robot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www.youtube.com/watch?v=lqk3TKuGNBA" TargetMode="Externa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9.png"/><Relationship Id="rId4" Type="http://schemas.openxmlformats.org/officeDocument/2006/relationships/hyperlink" Target="http://www.youtube.com/watch?v=oCK5oGmRtxQ" TargetMode="External"/><Relationship Id="rId5" Type="http://schemas.openxmlformats.org/officeDocument/2006/relationships/image" Target="../media/image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www.youtube.com/watch?v=DMKE5YGLnmc" TargetMode="Externa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www.youtube.com/watch?v=BakMSko9VA0" TargetMode="Externa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 name="Shape 66"/>
        <p:cNvGrpSpPr/>
        <p:nvPr/>
      </p:nvGrpSpPr>
      <p:grpSpPr>
        <a:xfrm>
          <a:off x="0" y="0"/>
          <a:ext cx="0" cy="0"/>
          <a:chOff x="0" y="0"/>
          <a:chExt cx="0" cy="0"/>
        </a:xfrm>
      </p:grpSpPr>
      <p:sp>
        <p:nvSpPr>
          <p:cNvPr id="67" name="Shape 67"/>
          <p:cNvSpPr txBox="1"/>
          <p:nvPr>
            <p:ph type="ctrTitle"/>
          </p:nvPr>
        </p:nvSpPr>
        <p:spPr>
          <a:xfrm>
            <a:off x="390525" y="1819275"/>
            <a:ext cx="8222100" cy="933600"/>
          </a:xfrm>
          <a:prstGeom prst="rect">
            <a:avLst/>
          </a:prstGeom>
        </p:spPr>
        <p:txBody>
          <a:bodyPr anchorCtr="0" anchor="b" bIns="91425" lIns="91425" rIns="91425" wrap="square" tIns="91425">
            <a:noAutofit/>
          </a:bodyPr>
          <a:lstStyle/>
          <a:p>
            <a:pPr lvl="0">
              <a:spcBef>
                <a:spcPts val="0"/>
              </a:spcBef>
              <a:buNone/>
            </a:pPr>
            <a:r>
              <a:rPr lang="en"/>
              <a:t>An Overarching Newtonian Framework</a:t>
            </a:r>
          </a:p>
        </p:txBody>
      </p:sp>
      <p:sp>
        <p:nvSpPr>
          <p:cNvPr id="68" name="Shape 68"/>
          <p:cNvSpPr txBox="1"/>
          <p:nvPr>
            <p:ph idx="1" type="subTitle"/>
          </p:nvPr>
        </p:nvSpPr>
        <p:spPr>
          <a:xfrm>
            <a:off x="390525" y="2789130"/>
            <a:ext cx="8222100" cy="432900"/>
          </a:xfrm>
          <a:prstGeom prst="rect">
            <a:avLst/>
          </a:prstGeom>
        </p:spPr>
        <p:txBody>
          <a:bodyPr anchorCtr="0" anchor="t" bIns="91425" lIns="91425" rIns="91425" wrap="square" tIns="91425">
            <a:noAutofit/>
          </a:bodyPr>
          <a:lstStyle/>
          <a:p>
            <a:pPr lvl="0">
              <a:spcBef>
                <a:spcPts val="0"/>
              </a:spcBef>
              <a:buNone/>
            </a:pPr>
            <a:r>
              <a:rPr lang="en" sz="2400"/>
              <a:t>Ryan Fielder and Jonah Friedrich</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sp>
        <p:nvSpPr>
          <p:cNvPr id="126" name="Shape 126"/>
          <p:cNvSpPr txBox="1"/>
          <p:nvPr>
            <p:ph type="title"/>
          </p:nvPr>
        </p:nvSpPr>
        <p:spPr>
          <a:xfrm>
            <a:off x="471900" y="738725"/>
            <a:ext cx="8222100" cy="767700"/>
          </a:xfrm>
          <a:prstGeom prst="rect">
            <a:avLst/>
          </a:prstGeom>
        </p:spPr>
        <p:txBody>
          <a:bodyPr anchorCtr="0" anchor="b" bIns="91425" lIns="91425" rIns="91425" wrap="square" tIns="91425">
            <a:noAutofit/>
          </a:bodyPr>
          <a:lstStyle/>
          <a:p>
            <a:pPr lvl="0">
              <a:spcBef>
                <a:spcPts val="0"/>
              </a:spcBef>
              <a:buNone/>
            </a:pPr>
            <a:r>
              <a:rPr lang="en"/>
              <a:t>Theory of Everything?</a:t>
            </a:r>
          </a:p>
        </p:txBody>
      </p:sp>
      <p:sp>
        <p:nvSpPr>
          <p:cNvPr id="127" name="Shape 127"/>
          <p:cNvSpPr txBox="1"/>
          <p:nvPr>
            <p:ph idx="1" type="body"/>
          </p:nvPr>
        </p:nvSpPr>
        <p:spPr>
          <a:xfrm>
            <a:off x="471900" y="1919075"/>
            <a:ext cx="8222100" cy="2710200"/>
          </a:xfrm>
          <a:prstGeom prst="rect">
            <a:avLst/>
          </a:prstGeom>
        </p:spPr>
        <p:txBody>
          <a:bodyPr anchorCtr="0" anchor="t" bIns="91425" lIns="91425" rIns="91425" wrap="square" tIns="91425">
            <a:noAutofit/>
          </a:bodyPr>
          <a:lstStyle/>
          <a:p>
            <a:pPr lvl="0">
              <a:spcBef>
                <a:spcPts val="0"/>
              </a:spcBef>
              <a:buNone/>
            </a:pPr>
            <a:r>
              <a:t/>
            </a:r>
            <a:endParaRPr/>
          </a:p>
        </p:txBody>
      </p:sp>
      <p:sp>
        <p:nvSpPr>
          <p:cNvPr descr="Think you know the difference? ↓ More info and sources below ↓  Some people try to attack things like evolution by natural selection and man-made climate change by saying “Oh, that’s just a THEORY!”  Yes, they are both theories. Stop saying it like it’s a bad thing! It’s time we learn the difference between a fact, a theory, a hypothesis, and a scientific law.  Have an idea for an episode or an amazing science question you want answered? Leave a comment or check us out at the links below! Follow on Twitter: http://twitter.com/okaytobesmart  http://twitter.com/jtotheizzoe Follow on Tumblr: http://www.itsokaytobesmart.com  Follow on Instagram: http://instagram.com/jtotheizzoe  Follow on Snapchat: YoDrJoe  ----------------- It’s Okay To Be Smart is written and hosted by Joe Hanson, Ph.D. Follow me on Twitter: @jtotheizzoe Email me: itsokaytobesmart AT gmail DOT com Facebook: http://www.facebook.com/itsokaytobesmart For more awesome science, check out: http://www.itsokaytobesmart.com Produced by PBS Digital Studios: http://www.youtube.com/user/pbsdigitalstudios   Joe Hanson - Creator/Host/Writer Joe Nicolosi - Director Amanda Fox - Producer, Spotzen Inc. Kate Eads - Producer Andrew Matthews - Editing/Motion Graphics/Animation Katie Graham - Camera John Knudsen - Gaffer  Theme music: “Ouroboros” by Kevin MacLeod  Other music via APM Stock images from Shutterstock, stock footage from Videoblocks (unless otherwise noted)" id="128" name="Shape 128" title="Fact vs. Theory vs. Hypothesis vs. Law… EXPLAINED!">
            <a:hlinkClick r:id="rId3"/>
          </p:cNvPr>
          <p:cNvSpPr/>
          <p:nvPr/>
        </p:nvSpPr>
        <p:spPr>
          <a:xfrm>
            <a:off x="2434900" y="1601750"/>
            <a:ext cx="4572000" cy="3429000"/>
          </a:xfrm>
          <a:prstGeom prst="rect">
            <a:avLst/>
          </a:prstGeom>
          <a:blipFill>
            <a:blip r:embed="rId4">
              <a:alphaModFix/>
            </a:blip>
            <a:stretch>
              <a:fillRect/>
            </a:stretch>
          </a:blipFill>
          <a:ln>
            <a:noFill/>
          </a:ln>
        </p:spPr>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Shape 133"/>
          <p:cNvSpPr txBox="1"/>
          <p:nvPr>
            <p:ph type="ctrTitle"/>
          </p:nvPr>
        </p:nvSpPr>
        <p:spPr>
          <a:xfrm>
            <a:off x="390525" y="1819275"/>
            <a:ext cx="8222100" cy="933600"/>
          </a:xfrm>
          <a:prstGeom prst="rect">
            <a:avLst/>
          </a:prstGeom>
        </p:spPr>
        <p:txBody>
          <a:bodyPr anchorCtr="0" anchor="b" bIns="91425" lIns="91425" rIns="91425" wrap="square" tIns="91425">
            <a:noAutofit/>
          </a:bodyPr>
          <a:lstStyle/>
          <a:p>
            <a:pPr lvl="0" rtl="0">
              <a:spcBef>
                <a:spcPts val="0"/>
              </a:spcBef>
              <a:buNone/>
            </a:pPr>
            <a:r>
              <a:rPr lang="en"/>
              <a:t>Evolution of Space</a:t>
            </a:r>
          </a:p>
        </p:txBody>
      </p:sp>
      <p:sp>
        <p:nvSpPr>
          <p:cNvPr id="134" name="Shape 134"/>
          <p:cNvSpPr txBox="1"/>
          <p:nvPr>
            <p:ph idx="1" type="subTitle"/>
          </p:nvPr>
        </p:nvSpPr>
        <p:spPr>
          <a:xfrm>
            <a:off x="390525" y="2789130"/>
            <a:ext cx="8222100" cy="432900"/>
          </a:xfrm>
          <a:prstGeom prst="rect">
            <a:avLst/>
          </a:prstGeom>
        </p:spPr>
        <p:txBody>
          <a:bodyPr anchorCtr="0" anchor="t" bIns="91425" lIns="91425" rIns="91425" wrap="square" tIns="91425">
            <a:noAutofit/>
          </a:bodyPr>
          <a:lstStyle/>
          <a:p>
            <a:pPr lvl="0" rtl="0">
              <a:spcBef>
                <a:spcPts val="0"/>
              </a:spcBef>
              <a:buNone/>
            </a:pPr>
            <a:r>
              <a:t/>
            </a:r>
            <a:endParaRPr sz="24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sp>
        <p:nvSpPr>
          <p:cNvPr id="139" name="Shape 139"/>
          <p:cNvSpPr txBox="1"/>
          <p:nvPr>
            <p:ph type="title"/>
          </p:nvPr>
        </p:nvSpPr>
        <p:spPr>
          <a:xfrm>
            <a:off x="471900" y="738725"/>
            <a:ext cx="8222100" cy="767700"/>
          </a:xfrm>
          <a:prstGeom prst="rect">
            <a:avLst/>
          </a:prstGeom>
        </p:spPr>
        <p:txBody>
          <a:bodyPr anchorCtr="0" anchor="b" bIns="91425" lIns="91425" rIns="91425" wrap="square" tIns="91425">
            <a:noAutofit/>
          </a:bodyPr>
          <a:lstStyle/>
          <a:p>
            <a:pPr lvl="0">
              <a:spcBef>
                <a:spcPts val="0"/>
              </a:spcBef>
              <a:buNone/>
            </a:pPr>
            <a:r>
              <a:rPr lang="en"/>
              <a:t>Atomistic Space</a:t>
            </a:r>
          </a:p>
        </p:txBody>
      </p:sp>
      <p:sp>
        <p:nvSpPr>
          <p:cNvPr id="140" name="Shape 140"/>
          <p:cNvSpPr txBox="1"/>
          <p:nvPr>
            <p:ph idx="1" type="body"/>
          </p:nvPr>
        </p:nvSpPr>
        <p:spPr>
          <a:xfrm>
            <a:off x="471900" y="1919075"/>
            <a:ext cx="4529400" cy="2710200"/>
          </a:xfrm>
          <a:prstGeom prst="rect">
            <a:avLst/>
          </a:prstGeom>
        </p:spPr>
        <p:txBody>
          <a:bodyPr anchorCtr="0" anchor="t" bIns="91425" lIns="91425" rIns="91425" wrap="square" tIns="91425">
            <a:noAutofit/>
          </a:bodyPr>
          <a:lstStyle/>
          <a:p>
            <a:pPr lvl="0">
              <a:spcBef>
                <a:spcPts val="0"/>
              </a:spcBef>
              <a:buNone/>
            </a:pPr>
            <a:r>
              <a:rPr lang="en"/>
              <a:t>Stresses the physical character of space itself</a:t>
            </a:r>
          </a:p>
          <a:p>
            <a:pPr lvl="0">
              <a:spcBef>
                <a:spcPts val="0"/>
              </a:spcBef>
              <a:buNone/>
            </a:pPr>
            <a:r>
              <a:rPr lang="en"/>
              <a:t>Infinite emptiness that contains motion of matter with no influence</a:t>
            </a:r>
          </a:p>
        </p:txBody>
      </p:sp>
      <p:pic>
        <p:nvPicPr>
          <p:cNvPr id="141" name="Shape 141"/>
          <p:cNvPicPr preferRelativeResize="0"/>
          <p:nvPr/>
        </p:nvPicPr>
        <p:blipFill>
          <a:blip r:embed="rId3">
            <a:alphaModFix/>
          </a:blip>
          <a:stretch>
            <a:fillRect/>
          </a:stretch>
        </p:blipFill>
        <p:spPr>
          <a:xfrm>
            <a:off x="4899700" y="1919075"/>
            <a:ext cx="3837900" cy="256091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Shape 146"/>
          <p:cNvSpPr txBox="1"/>
          <p:nvPr>
            <p:ph type="title"/>
          </p:nvPr>
        </p:nvSpPr>
        <p:spPr>
          <a:xfrm>
            <a:off x="471900" y="738725"/>
            <a:ext cx="8222100" cy="767700"/>
          </a:xfrm>
          <a:prstGeom prst="rect">
            <a:avLst/>
          </a:prstGeom>
        </p:spPr>
        <p:txBody>
          <a:bodyPr anchorCtr="0" anchor="b" bIns="91425" lIns="91425" rIns="91425" wrap="square" tIns="91425">
            <a:noAutofit/>
          </a:bodyPr>
          <a:lstStyle/>
          <a:p>
            <a:pPr lvl="0">
              <a:spcBef>
                <a:spcPts val="0"/>
              </a:spcBef>
              <a:buNone/>
            </a:pPr>
            <a:r>
              <a:rPr lang="en"/>
              <a:t>Platonic Space</a:t>
            </a:r>
          </a:p>
        </p:txBody>
      </p:sp>
      <p:sp>
        <p:nvSpPr>
          <p:cNvPr id="147" name="Shape 147"/>
          <p:cNvSpPr txBox="1"/>
          <p:nvPr>
            <p:ph idx="1" type="body"/>
          </p:nvPr>
        </p:nvSpPr>
        <p:spPr>
          <a:xfrm>
            <a:off x="471900" y="1919075"/>
            <a:ext cx="4038900" cy="2710200"/>
          </a:xfrm>
          <a:prstGeom prst="rect">
            <a:avLst/>
          </a:prstGeom>
        </p:spPr>
        <p:txBody>
          <a:bodyPr anchorCtr="0" anchor="t" bIns="91425" lIns="91425" rIns="91425" wrap="square" tIns="91425">
            <a:noAutofit/>
          </a:bodyPr>
          <a:lstStyle/>
          <a:p>
            <a:pPr lvl="0">
              <a:spcBef>
                <a:spcPts val="0"/>
              </a:spcBef>
              <a:buNone/>
            </a:pPr>
            <a:r>
              <a:rPr lang="en"/>
              <a:t>Stresses the connection between space and matter using geometry</a:t>
            </a:r>
          </a:p>
          <a:p>
            <a:pPr lvl="0">
              <a:spcBef>
                <a:spcPts val="0"/>
              </a:spcBef>
              <a:buNone/>
            </a:pPr>
            <a:r>
              <a:rPr lang="en"/>
              <a:t>Water = icosahedron </a:t>
            </a:r>
          </a:p>
          <a:p>
            <a:pPr lvl="0">
              <a:spcBef>
                <a:spcPts val="0"/>
              </a:spcBef>
              <a:buNone/>
            </a:pPr>
            <a:r>
              <a:rPr lang="en"/>
              <a:t>Air = octahedron </a:t>
            </a:r>
          </a:p>
          <a:p>
            <a:pPr lvl="0">
              <a:spcBef>
                <a:spcPts val="0"/>
              </a:spcBef>
              <a:buNone/>
            </a:pPr>
            <a:r>
              <a:rPr lang="en"/>
              <a:t>Fire = pyramid</a:t>
            </a:r>
          </a:p>
          <a:p>
            <a:pPr lvl="0">
              <a:spcBef>
                <a:spcPts val="0"/>
              </a:spcBef>
              <a:buNone/>
            </a:pPr>
            <a:r>
              <a:rPr lang="en"/>
              <a:t>Earth = cube</a:t>
            </a:r>
          </a:p>
          <a:p>
            <a:pPr lvl="0">
              <a:spcBef>
                <a:spcPts val="0"/>
              </a:spcBef>
              <a:buNone/>
            </a:pPr>
            <a:r>
              <a:t/>
            </a:r>
            <a:endParaRPr/>
          </a:p>
        </p:txBody>
      </p:sp>
      <p:pic>
        <p:nvPicPr>
          <p:cNvPr id="148" name="Shape 148"/>
          <p:cNvPicPr preferRelativeResize="0"/>
          <p:nvPr/>
        </p:nvPicPr>
        <p:blipFill>
          <a:blip r:embed="rId3">
            <a:alphaModFix/>
          </a:blip>
          <a:stretch>
            <a:fillRect/>
          </a:stretch>
        </p:blipFill>
        <p:spPr>
          <a:xfrm>
            <a:off x="4685900" y="1754850"/>
            <a:ext cx="3958899" cy="310937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Shape 153"/>
          <p:cNvSpPr txBox="1"/>
          <p:nvPr>
            <p:ph type="title"/>
          </p:nvPr>
        </p:nvSpPr>
        <p:spPr>
          <a:xfrm>
            <a:off x="471900" y="738725"/>
            <a:ext cx="8222100" cy="767700"/>
          </a:xfrm>
          <a:prstGeom prst="rect">
            <a:avLst/>
          </a:prstGeom>
        </p:spPr>
        <p:txBody>
          <a:bodyPr anchorCtr="0" anchor="b" bIns="91425" lIns="91425" rIns="91425" wrap="square" tIns="91425">
            <a:noAutofit/>
          </a:bodyPr>
          <a:lstStyle/>
          <a:p>
            <a:pPr lvl="0">
              <a:spcBef>
                <a:spcPts val="0"/>
              </a:spcBef>
              <a:buNone/>
            </a:pPr>
            <a:r>
              <a:rPr lang="en"/>
              <a:t>Aristotelian Space</a:t>
            </a:r>
          </a:p>
        </p:txBody>
      </p:sp>
      <p:sp>
        <p:nvSpPr>
          <p:cNvPr id="154" name="Shape 154"/>
          <p:cNvSpPr txBox="1"/>
          <p:nvPr>
            <p:ph idx="1" type="body"/>
          </p:nvPr>
        </p:nvSpPr>
        <p:spPr>
          <a:xfrm>
            <a:off x="471900" y="1919075"/>
            <a:ext cx="5010900" cy="2710200"/>
          </a:xfrm>
          <a:prstGeom prst="rect">
            <a:avLst/>
          </a:prstGeom>
        </p:spPr>
        <p:txBody>
          <a:bodyPr anchorCtr="0" anchor="t" bIns="91425" lIns="91425" rIns="91425" wrap="square" tIns="91425">
            <a:noAutofit/>
          </a:bodyPr>
          <a:lstStyle/>
          <a:p>
            <a:pPr lvl="0">
              <a:spcBef>
                <a:spcPts val="0"/>
              </a:spcBef>
              <a:buNone/>
            </a:pPr>
            <a:r>
              <a:rPr lang="en"/>
              <a:t>Stresses the causal nature of space</a:t>
            </a:r>
          </a:p>
          <a:p>
            <a:pPr lvl="0" rtl="0">
              <a:spcBef>
                <a:spcPts val="0"/>
              </a:spcBef>
              <a:buNone/>
            </a:pPr>
            <a:r>
              <a:rPr lang="en"/>
              <a:t>No void because space determines the natural motion of bodies</a:t>
            </a:r>
          </a:p>
        </p:txBody>
      </p:sp>
      <p:pic>
        <p:nvPicPr>
          <p:cNvPr id="155" name="Shape 155"/>
          <p:cNvPicPr preferRelativeResize="0"/>
          <p:nvPr/>
        </p:nvPicPr>
        <p:blipFill>
          <a:blip r:embed="rId3">
            <a:alphaModFix/>
          </a:blip>
          <a:stretch>
            <a:fillRect/>
          </a:stretch>
        </p:blipFill>
        <p:spPr>
          <a:xfrm>
            <a:off x="5664450" y="940250"/>
            <a:ext cx="3406200" cy="34062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Shape 160"/>
          <p:cNvSpPr txBox="1"/>
          <p:nvPr>
            <p:ph type="title"/>
          </p:nvPr>
        </p:nvSpPr>
        <p:spPr>
          <a:xfrm>
            <a:off x="471900" y="738725"/>
            <a:ext cx="8222100" cy="767700"/>
          </a:xfrm>
          <a:prstGeom prst="rect">
            <a:avLst/>
          </a:prstGeom>
        </p:spPr>
        <p:txBody>
          <a:bodyPr anchorCtr="0" anchor="b" bIns="91425" lIns="91425" rIns="91425" wrap="square" tIns="91425">
            <a:noAutofit/>
          </a:bodyPr>
          <a:lstStyle/>
          <a:p>
            <a:pPr lvl="0">
              <a:spcBef>
                <a:spcPts val="0"/>
              </a:spcBef>
              <a:buNone/>
            </a:pPr>
            <a:r>
              <a:rPr lang="en"/>
              <a:t>Absolute Space</a:t>
            </a:r>
          </a:p>
        </p:txBody>
      </p:sp>
      <p:sp>
        <p:nvSpPr>
          <p:cNvPr id="161" name="Shape 161"/>
          <p:cNvSpPr txBox="1"/>
          <p:nvPr>
            <p:ph idx="1" type="body"/>
          </p:nvPr>
        </p:nvSpPr>
        <p:spPr>
          <a:xfrm>
            <a:off x="471900" y="1919075"/>
            <a:ext cx="8222100" cy="2710200"/>
          </a:xfrm>
          <a:prstGeom prst="rect">
            <a:avLst/>
          </a:prstGeom>
        </p:spPr>
        <p:txBody>
          <a:bodyPr anchorCtr="0" anchor="t" bIns="91425" lIns="91425" rIns="91425" wrap="square" tIns="91425">
            <a:noAutofit/>
          </a:bodyPr>
          <a:lstStyle/>
          <a:p>
            <a:pPr lvl="0">
              <a:spcBef>
                <a:spcPts val="0"/>
              </a:spcBef>
              <a:buNone/>
            </a:pPr>
            <a:r>
              <a:rPr lang="en"/>
              <a:t>Space and its structure are part of the empirical science of mechanics.</a:t>
            </a:r>
          </a:p>
          <a:p>
            <a:pPr lvl="0">
              <a:spcBef>
                <a:spcPts val="0"/>
              </a:spcBef>
              <a:buNone/>
            </a:pPr>
            <a:r>
              <a:rPr lang="en"/>
              <a:t>Absolute space exists independently of material objects</a:t>
            </a:r>
          </a:p>
          <a:p>
            <a:pPr lvl="0">
              <a:spcBef>
                <a:spcPts val="0"/>
              </a:spcBef>
              <a:buNone/>
            </a:pPr>
            <a:r>
              <a:rPr lang="en"/>
              <a:t>Relative space is what we determine by the position of material bodies</a:t>
            </a:r>
          </a:p>
          <a:p>
            <a:pPr lvl="0">
              <a:spcBef>
                <a:spcPts val="0"/>
              </a:spcBef>
              <a:buNone/>
            </a:pPr>
            <a:r>
              <a:rPr lang="en"/>
              <a:t>Absolute motion cannot be detected kinematically</a:t>
            </a:r>
          </a:p>
          <a:p>
            <a:pPr lvl="0">
              <a:spcBef>
                <a:spcPts val="0"/>
              </a:spcBef>
              <a:buNone/>
            </a:pPr>
            <a:r>
              <a:rPr lang="en"/>
              <a:t>Famous “Bucket Thought Experiment”</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sp>
        <p:nvSpPr>
          <p:cNvPr id="166" name="Shape 166"/>
          <p:cNvSpPr txBox="1"/>
          <p:nvPr>
            <p:ph type="title"/>
          </p:nvPr>
        </p:nvSpPr>
        <p:spPr>
          <a:xfrm>
            <a:off x="471900" y="738725"/>
            <a:ext cx="8222100" cy="767700"/>
          </a:xfrm>
          <a:prstGeom prst="rect">
            <a:avLst/>
          </a:prstGeom>
        </p:spPr>
        <p:txBody>
          <a:bodyPr anchorCtr="0" anchor="b" bIns="91425" lIns="91425" rIns="91425" wrap="square" tIns="91425">
            <a:noAutofit/>
          </a:bodyPr>
          <a:lstStyle/>
          <a:p>
            <a:pPr lvl="0">
              <a:spcBef>
                <a:spcPts val="0"/>
              </a:spcBef>
              <a:buNone/>
            </a:pPr>
            <a:r>
              <a:rPr lang="en"/>
              <a:t>Mach’s reply to the Bucket Experiment</a:t>
            </a:r>
          </a:p>
        </p:txBody>
      </p:sp>
      <p:sp>
        <p:nvSpPr>
          <p:cNvPr id="167" name="Shape 167"/>
          <p:cNvSpPr txBox="1"/>
          <p:nvPr>
            <p:ph idx="1" type="body"/>
          </p:nvPr>
        </p:nvSpPr>
        <p:spPr>
          <a:xfrm>
            <a:off x="471900" y="1919075"/>
            <a:ext cx="5957100" cy="2710200"/>
          </a:xfrm>
          <a:prstGeom prst="rect">
            <a:avLst/>
          </a:prstGeom>
        </p:spPr>
        <p:txBody>
          <a:bodyPr anchorCtr="0" anchor="t" bIns="91425" lIns="91425" rIns="91425" wrap="square" tIns="91425">
            <a:noAutofit/>
          </a:bodyPr>
          <a:lstStyle/>
          <a:p>
            <a:pPr lvl="0">
              <a:spcBef>
                <a:spcPts val="0"/>
              </a:spcBef>
              <a:buNone/>
            </a:pPr>
            <a:r>
              <a:rPr lang="en"/>
              <a:t>We cannot actually empty the universe of all matter to see how the bucket would interact</a:t>
            </a:r>
          </a:p>
          <a:p>
            <a:pPr lvl="0">
              <a:spcBef>
                <a:spcPts val="0"/>
              </a:spcBef>
              <a:buNone/>
            </a:pPr>
            <a:r>
              <a:rPr lang="en"/>
              <a:t>We can only conjecture what the surface of the water would look like</a:t>
            </a:r>
          </a:p>
          <a:p>
            <a:pPr lvl="0">
              <a:spcBef>
                <a:spcPts val="0"/>
              </a:spcBef>
              <a:buNone/>
            </a:pPr>
            <a:r>
              <a:rPr lang="en"/>
              <a:t>In reality, we need to take space as relative to the heavenly bodies</a:t>
            </a:r>
          </a:p>
          <a:p>
            <a:pPr lvl="0">
              <a:spcBef>
                <a:spcPts val="0"/>
              </a:spcBef>
              <a:buNone/>
            </a:pPr>
            <a:r>
              <a:rPr lang="en"/>
              <a:t>With this, Newton’s argument loses its force</a:t>
            </a:r>
          </a:p>
        </p:txBody>
      </p:sp>
      <p:pic>
        <p:nvPicPr>
          <p:cNvPr id="168" name="Shape 168"/>
          <p:cNvPicPr preferRelativeResize="0"/>
          <p:nvPr/>
        </p:nvPicPr>
        <p:blipFill>
          <a:blip r:embed="rId3">
            <a:alphaModFix/>
          </a:blip>
          <a:stretch>
            <a:fillRect/>
          </a:stretch>
        </p:blipFill>
        <p:spPr>
          <a:xfrm>
            <a:off x="6052225" y="2532900"/>
            <a:ext cx="3091775" cy="20037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Shape 173"/>
          <p:cNvSpPr txBox="1"/>
          <p:nvPr>
            <p:ph type="title"/>
          </p:nvPr>
        </p:nvSpPr>
        <p:spPr>
          <a:xfrm>
            <a:off x="471900" y="738725"/>
            <a:ext cx="8222100" cy="767700"/>
          </a:xfrm>
          <a:prstGeom prst="rect">
            <a:avLst/>
          </a:prstGeom>
        </p:spPr>
        <p:txBody>
          <a:bodyPr anchorCtr="0" anchor="b" bIns="91425" lIns="91425" rIns="91425" wrap="square" tIns="91425">
            <a:noAutofit/>
          </a:bodyPr>
          <a:lstStyle/>
          <a:p>
            <a:pPr lvl="0">
              <a:spcBef>
                <a:spcPts val="0"/>
              </a:spcBef>
              <a:buNone/>
            </a:pPr>
            <a:r>
              <a:rPr lang="en"/>
              <a:t>Physical Space vs Mathematical Space</a:t>
            </a:r>
          </a:p>
        </p:txBody>
      </p:sp>
      <p:sp>
        <p:nvSpPr>
          <p:cNvPr id="174" name="Shape 174"/>
          <p:cNvSpPr txBox="1"/>
          <p:nvPr>
            <p:ph idx="1" type="body"/>
          </p:nvPr>
        </p:nvSpPr>
        <p:spPr>
          <a:xfrm>
            <a:off x="471900" y="1919075"/>
            <a:ext cx="5265000" cy="2710200"/>
          </a:xfrm>
          <a:prstGeom prst="rect">
            <a:avLst/>
          </a:prstGeom>
        </p:spPr>
        <p:txBody>
          <a:bodyPr anchorCtr="0" anchor="t" bIns="91425" lIns="91425" rIns="91425" wrap="square" tIns="91425">
            <a:noAutofit/>
          </a:bodyPr>
          <a:lstStyle/>
          <a:p>
            <a:pPr lvl="0">
              <a:spcBef>
                <a:spcPts val="0"/>
              </a:spcBef>
              <a:buNone/>
            </a:pPr>
            <a:r>
              <a:rPr lang="en"/>
              <a:t>Physical space pictured with Euclidian geometry (flat geometric plane)</a:t>
            </a:r>
          </a:p>
          <a:p>
            <a:pPr lvl="0">
              <a:spcBef>
                <a:spcPts val="0"/>
              </a:spcBef>
              <a:buNone/>
            </a:pPr>
            <a:r>
              <a:rPr lang="en"/>
              <a:t>Mathematical space can be pictured with non-Euclidian geometry </a:t>
            </a:r>
          </a:p>
        </p:txBody>
      </p:sp>
      <p:pic>
        <p:nvPicPr>
          <p:cNvPr id="175" name="Shape 175"/>
          <p:cNvPicPr preferRelativeResize="0"/>
          <p:nvPr/>
        </p:nvPicPr>
        <p:blipFill>
          <a:blip r:embed="rId3">
            <a:alphaModFix/>
          </a:blip>
          <a:stretch>
            <a:fillRect/>
          </a:stretch>
        </p:blipFill>
        <p:spPr>
          <a:xfrm>
            <a:off x="4311429" y="3265125"/>
            <a:ext cx="4612775" cy="1648300"/>
          </a:xfrm>
          <a:prstGeom prst="rect">
            <a:avLst/>
          </a:prstGeom>
          <a:noFill/>
          <a:ln>
            <a:noFill/>
          </a:ln>
        </p:spPr>
      </p:pic>
      <p:sp>
        <p:nvSpPr>
          <p:cNvPr descr="A collaboration with Jorge Cham and Daniel Whiteson, check out &quot;We Have No Idea&quot; at http://www.wehavenoidea.com  Jorge's PhDComics: http://www.phdcomics.com  Numberphile video about sports in hyperbolic space: https://www.youtube.com/watch?v=u6Got0X41pY  Support MinutePhysics on Patreon! http://www.patreon.com/minutephysics Link to Patreon Supporters: http://www.minutephysics.com/supporters/  MinutePhysics is on twitter - @minutephysics And facebook - http://facebook.com/minutephysics And Google+ (does anyone use this any more?) - http://bit.ly/qzEwc6  This video is about the local and global geometry and curvature of space and spacetime, aka, is space flat? Negatively curved? Positively curved? etc.  Minute Physics provides an energetic and entertaining view of old and new problems in physics -- all in a minute!  Created by Henry Reich" id="176" name="Shape 176" title="What Is The Shape of Space? (ft. PhD Comics)">
            <a:hlinkClick r:id="rId4"/>
          </p:cNvPr>
          <p:cNvSpPr/>
          <p:nvPr/>
        </p:nvSpPr>
        <p:spPr>
          <a:xfrm>
            <a:off x="6545025" y="1426250"/>
            <a:ext cx="2316050" cy="1737025"/>
          </a:xfrm>
          <a:prstGeom prst="rect">
            <a:avLst/>
          </a:prstGeom>
          <a:blipFill>
            <a:blip r:embed="rId5">
              <a:alphaModFix/>
            </a:blip>
            <a:stretch>
              <a:fillRect/>
            </a:stretch>
          </a:blipFill>
          <a:ln>
            <a:noFill/>
          </a:ln>
        </p:spPr>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 name="Shape 180"/>
        <p:cNvGrpSpPr/>
        <p:nvPr/>
      </p:nvGrpSpPr>
      <p:grpSpPr>
        <a:xfrm>
          <a:off x="0" y="0"/>
          <a:ext cx="0" cy="0"/>
          <a:chOff x="0" y="0"/>
          <a:chExt cx="0" cy="0"/>
        </a:xfrm>
      </p:grpSpPr>
      <p:sp>
        <p:nvSpPr>
          <p:cNvPr id="181" name="Shape 181"/>
          <p:cNvSpPr txBox="1"/>
          <p:nvPr>
            <p:ph type="ctrTitle"/>
          </p:nvPr>
        </p:nvSpPr>
        <p:spPr>
          <a:xfrm>
            <a:off x="390525" y="2187125"/>
            <a:ext cx="8222100" cy="933600"/>
          </a:xfrm>
          <a:prstGeom prst="rect">
            <a:avLst/>
          </a:prstGeom>
        </p:spPr>
        <p:txBody>
          <a:bodyPr anchorCtr="0" anchor="b" bIns="91425" lIns="91425" rIns="91425" wrap="square" tIns="91425">
            <a:noAutofit/>
          </a:bodyPr>
          <a:lstStyle/>
          <a:p>
            <a:pPr lvl="0">
              <a:spcBef>
                <a:spcPts val="0"/>
              </a:spcBef>
              <a:buNone/>
            </a:pPr>
            <a:r>
              <a:rPr lang="en" sz="1800"/>
              <a:t>“</a:t>
            </a:r>
            <a:r>
              <a:rPr lang="en" sz="1800"/>
              <a:t>We were on a walk and somehow began to talk about space. I had just read Weyl’s book </a:t>
            </a:r>
            <a:r>
              <a:rPr i="1" lang="en" sz="1800"/>
              <a:t>Space, Time and Matter</a:t>
            </a:r>
            <a:r>
              <a:rPr lang="en" sz="1800"/>
              <a:t>, and under its influence was proud to declare that space was simply the </a:t>
            </a:r>
            <a:r>
              <a:rPr lang="en" sz="1800"/>
              <a:t>field</a:t>
            </a:r>
            <a:r>
              <a:rPr lang="en" sz="1800"/>
              <a:t> of linear operations. </a:t>
            </a:r>
          </a:p>
          <a:p>
            <a:pPr lvl="0" rtl="0">
              <a:spcBef>
                <a:spcPts val="0"/>
              </a:spcBef>
              <a:buNone/>
            </a:pPr>
            <a:r>
              <a:rPr lang="en" sz="1800"/>
              <a:t>	‘Nonsense,’ said Heisenberg, ‘space is blue and birds fly through it.’”</a:t>
            </a:r>
          </a:p>
        </p:txBody>
      </p:sp>
      <p:sp>
        <p:nvSpPr>
          <p:cNvPr id="182" name="Shape 182"/>
          <p:cNvSpPr txBox="1"/>
          <p:nvPr>
            <p:ph idx="1" type="subTitle"/>
          </p:nvPr>
        </p:nvSpPr>
        <p:spPr>
          <a:xfrm>
            <a:off x="390525" y="722105"/>
            <a:ext cx="8222100" cy="432900"/>
          </a:xfrm>
          <a:prstGeom prst="rect">
            <a:avLst/>
          </a:prstGeom>
        </p:spPr>
        <p:txBody>
          <a:bodyPr anchorCtr="0" anchor="t" bIns="91425" lIns="91425" rIns="91425" wrap="square" tIns="91425">
            <a:noAutofit/>
          </a:bodyPr>
          <a:lstStyle/>
          <a:p>
            <a:pPr lvl="0" rtl="0">
              <a:spcBef>
                <a:spcPts val="0"/>
              </a:spcBef>
              <a:buNone/>
            </a:pPr>
            <a:r>
              <a:rPr lang="en" sz="2400"/>
              <a:t>Felix Bloch (1905-1985) conversation with Werner Heisenberg (1909-1976):</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 name="Shape 72"/>
        <p:cNvGrpSpPr/>
        <p:nvPr/>
      </p:nvGrpSpPr>
      <p:grpSpPr>
        <a:xfrm>
          <a:off x="0" y="0"/>
          <a:ext cx="0" cy="0"/>
          <a:chOff x="0" y="0"/>
          <a:chExt cx="0" cy="0"/>
        </a:xfrm>
      </p:grpSpPr>
      <p:sp>
        <p:nvSpPr>
          <p:cNvPr id="73" name="Shape 73"/>
          <p:cNvSpPr txBox="1"/>
          <p:nvPr>
            <p:ph type="title"/>
          </p:nvPr>
        </p:nvSpPr>
        <p:spPr>
          <a:xfrm>
            <a:off x="471900" y="738725"/>
            <a:ext cx="8222100" cy="767700"/>
          </a:xfrm>
          <a:prstGeom prst="rect">
            <a:avLst/>
          </a:prstGeom>
        </p:spPr>
        <p:txBody>
          <a:bodyPr anchorCtr="0" anchor="b" bIns="91425" lIns="91425" rIns="91425" wrap="square" tIns="91425">
            <a:noAutofit/>
          </a:bodyPr>
          <a:lstStyle/>
          <a:p>
            <a:pPr lvl="0">
              <a:spcBef>
                <a:spcPts val="0"/>
              </a:spcBef>
              <a:buNone/>
            </a:pPr>
            <a:r>
              <a:rPr lang="en"/>
              <a:t>God as a Mathematician </a:t>
            </a:r>
          </a:p>
        </p:txBody>
      </p:sp>
      <p:sp>
        <p:nvSpPr>
          <p:cNvPr id="74" name="Shape 74"/>
          <p:cNvSpPr txBox="1"/>
          <p:nvPr>
            <p:ph idx="1" type="body"/>
          </p:nvPr>
        </p:nvSpPr>
        <p:spPr>
          <a:xfrm>
            <a:off x="471900" y="1919075"/>
            <a:ext cx="8222100" cy="2710200"/>
          </a:xfrm>
          <a:prstGeom prst="rect">
            <a:avLst/>
          </a:prstGeom>
        </p:spPr>
        <p:txBody>
          <a:bodyPr anchorCtr="0" anchor="t" bIns="91425" lIns="91425" rIns="91425" wrap="square" tIns="91425">
            <a:noAutofit/>
          </a:bodyPr>
          <a:lstStyle/>
          <a:p>
            <a:pPr lvl="0">
              <a:spcBef>
                <a:spcPts val="0"/>
              </a:spcBef>
              <a:buNone/>
            </a:pPr>
            <a:r>
              <a:rPr lang="en"/>
              <a:t>“Philosophy is written in this grand book, the universe, which stands continually open to our gaze. But the book cannot be understood unless one first learns to comprehend the language and read the letters in which it is composed. It is written in the language of mathematics, and its characters are triangles, circles, and other geometric figures without which it is humanly impossible to understand a single word of it; without these one wanders about in a dark labyrinth.” - Galileo Galilei, </a:t>
            </a:r>
            <a:r>
              <a:rPr i="1" lang="en"/>
              <a:t>The Assayer</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 name="Shape 78"/>
        <p:cNvGrpSpPr/>
        <p:nvPr/>
      </p:nvGrpSpPr>
      <p:grpSpPr>
        <a:xfrm>
          <a:off x="0" y="0"/>
          <a:ext cx="0" cy="0"/>
          <a:chOff x="0" y="0"/>
          <a:chExt cx="0" cy="0"/>
        </a:xfrm>
      </p:grpSpPr>
      <p:sp>
        <p:nvSpPr>
          <p:cNvPr id="79" name="Shape 79"/>
          <p:cNvSpPr txBox="1"/>
          <p:nvPr>
            <p:ph type="title"/>
          </p:nvPr>
        </p:nvSpPr>
        <p:spPr>
          <a:xfrm>
            <a:off x="471900" y="738725"/>
            <a:ext cx="8222100" cy="767700"/>
          </a:xfrm>
          <a:prstGeom prst="rect">
            <a:avLst/>
          </a:prstGeom>
        </p:spPr>
        <p:txBody>
          <a:bodyPr anchorCtr="0" anchor="b" bIns="91425" lIns="91425" rIns="91425" wrap="square" tIns="91425">
            <a:noAutofit/>
          </a:bodyPr>
          <a:lstStyle/>
          <a:p>
            <a:pPr lvl="0">
              <a:spcBef>
                <a:spcPts val="0"/>
              </a:spcBef>
              <a:buNone/>
            </a:pPr>
            <a:r>
              <a:rPr lang="en"/>
              <a:t>Coherence in Science</a:t>
            </a:r>
          </a:p>
        </p:txBody>
      </p:sp>
      <p:sp>
        <p:nvSpPr>
          <p:cNvPr id="80" name="Shape 80"/>
          <p:cNvSpPr txBox="1"/>
          <p:nvPr>
            <p:ph idx="1" type="body"/>
          </p:nvPr>
        </p:nvSpPr>
        <p:spPr>
          <a:xfrm>
            <a:off x="471900" y="1919075"/>
            <a:ext cx="8222100" cy="2710200"/>
          </a:xfrm>
          <a:prstGeom prst="rect">
            <a:avLst/>
          </a:prstGeom>
        </p:spPr>
        <p:txBody>
          <a:bodyPr anchorCtr="0" anchor="t" bIns="91425" lIns="91425" rIns="91425" wrap="square" tIns="91425">
            <a:noAutofit/>
          </a:bodyPr>
          <a:lstStyle/>
          <a:p>
            <a:pPr lvl="0">
              <a:spcBef>
                <a:spcPts val="0"/>
              </a:spcBef>
              <a:buNone/>
            </a:pPr>
            <a:r>
              <a:rPr lang="en"/>
              <a:t>Vertical Coherence: The ability to make detailed quantitative predictions within some domain</a:t>
            </a:r>
          </a:p>
          <a:p>
            <a:pPr lvl="0">
              <a:spcBef>
                <a:spcPts val="0"/>
              </a:spcBef>
              <a:buNone/>
            </a:pPr>
            <a:r>
              <a:rPr lang="en"/>
              <a:t>Horizontal Coherence: The ability to apply a concept across various fields outside its original domain</a:t>
            </a:r>
          </a:p>
          <a:p>
            <a:pPr lvl="0">
              <a:spcBef>
                <a:spcPts val="0"/>
              </a:spcBef>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Shape 85"/>
          <p:cNvSpPr txBox="1"/>
          <p:nvPr>
            <p:ph type="title"/>
          </p:nvPr>
        </p:nvSpPr>
        <p:spPr>
          <a:xfrm>
            <a:off x="471900" y="738725"/>
            <a:ext cx="8222100" cy="767700"/>
          </a:xfrm>
          <a:prstGeom prst="rect">
            <a:avLst/>
          </a:prstGeom>
        </p:spPr>
        <p:txBody>
          <a:bodyPr anchorCtr="0" anchor="b" bIns="91425" lIns="91425" rIns="91425" wrap="square" tIns="91425">
            <a:noAutofit/>
          </a:bodyPr>
          <a:lstStyle/>
          <a:p>
            <a:pPr lvl="0">
              <a:spcBef>
                <a:spcPts val="0"/>
              </a:spcBef>
              <a:buNone/>
            </a:pPr>
            <a:r>
              <a:rPr lang="en"/>
              <a:t>Horizontal Coherence</a:t>
            </a:r>
          </a:p>
        </p:txBody>
      </p:sp>
      <p:sp>
        <p:nvSpPr>
          <p:cNvPr id="86" name="Shape 86"/>
          <p:cNvSpPr txBox="1"/>
          <p:nvPr>
            <p:ph idx="1" type="body"/>
          </p:nvPr>
        </p:nvSpPr>
        <p:spPr>
          <a:xfrm>
            <a:off x="471900" y="1919075"/>
            <a:ext cx="8222100" cy="2710200"/>
          </a:xfrm>
          <a:prstGeom prst="rect">
            <a:avLst/>
          </a:prstGeom>
        </p:spPr>
        <p:txBody>
          <a:bodyPr anchorCtr="0" anchor="t" bIns="91425" lIns="91425" rIns="91425" wrap="square" tIns="91425">
            <a:noAutofit/>
          </a:bodyPr>
          <a:lstStyle/>
          <a:p>
            <a:pPr lvl="0">
              <a:spcBef>
                <a:spcPts val="0"/>
              </a:spcBef>
              <a:buNone/>
            </a:pPr>
            <a:r>
              <a:rPr lang="en"/>
              <a:t>Olaus Roemer (1644-1710)</a:t>
            </a:r>
          </a:p>
          <a:p>
            <a:pPr lvl="0">
              <a:spcBef>
                <a:spcPts val="0"/>
              </a:spcBef>
              <a:buNone/>
            </a:pPr>
            <a:r>
              <a:rPr lang="en"/>
              <a:t>1675 - Determination of the speed of light</a:t>
            </a:r>
          </a:p>
          <a:p>
            <a:pPr lvl="0">
              <a:spcBef>
                <a:spcPts val="0"/>
              </a:spcBef>
              <a:buNone/>
            </a:pPr>
            <a:r>
              <a:rPr lang="en"/>
              <a:t>One good law used to discover another</a:t>
            </a:r>
          </a:p>
          <a:p>
            <a:pPr lvl="0">
              <a:spcBef>
                <a:spcPts val="0"/>
              </a:spcBef>
              <a:buNone/>
            </a:pPr>
            <a:r>
              <a:rPr lang="en"/>
              <a:t>20% off from the true value</a:t>
            </a:r>
          </a:p>
          <a:p>
            <a:pPr lvl="0">
              <a:spcBef>
                <a:spcPts val="0"/>
              </a:spcBef>
              <a:buNone/>
            </a:pPr>
            <a:r>
              <a:rPr lang="en"/>
              <a:t>Still a huge discovery!! Light has finite speed</a:t>
            </a:r>
          </a:p>
          <a:p>
            <a:pPr lvl="0">
              <a:spcBef>
                <a:spcPts val="0"/>
              </a:spcBef>
              <a:buNone/>
            </a:pPr>
            <a:r>
              <a:rPr lang="en" u="sng">
                <a:solidFill>
                  <a:schemeClr val="hlink"/>
                </a:solidFill>
                <a:hlinkClick r:id="rId3"/>
              </a:rPr>
              <a:t>Measuring the Speed of Light</a:t>
            </a:r>
          </a:p>
          <a:p>
            <a:pPr lvl="0">
              <a:spcBef>
                <a:spcPts val="0"/>
              </a:spcBef>
              <a:buNone/>
            </a:pPr>
            <a:r>
              <a:t/>
            </a:r>
            <a:endParaRPr/>
          </a:p>
        </p:txBody>
      </p:sp>
      <p:pic>
        <p:nvPicPr>
          <p:cNvPr id="87" name="Shape 87"/>
          <p:cNvPicPr preferRelativeResize="0"/>
          <p:nvPr/>
        </p:nvPicPr>
        <p:blipFill>
          <a:blip r:embed="rId4">
            <a:alphaModFix/>
          </a:blip>
          <a:stretch>
            <a:fillRect/>
          </a:stretch>
        </p:blipFill>
        <p:spPr>
          <a:xfrm>
            <a:off x="4917275" y="1149114"/>
            <a:ext cx="3862350" cy="34801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
                                        </p:tgtEl>
                                        <p:attrNameLst>
                                          <p:attrName>style.visibility</p:attrName>
                                        </p:attrNameLst>
                                      </p:cBhvr>
                                      <p:to>
                                        <p:strVal val="visible"/>
                                      </p:to>
                                    </p:set>
                                    <p:animEffect filter="fade" transition="in">
                                      <p:cBhvr>
                                        <p:cTn dur="1000"/>
                                        <p:tgtEl>
                                          <p:spTgt spid="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sp>
        <p:nvSpPr>
          <p:cNvPr id="92" name="Shape 92"/>
          <p:cNvSpPr txBox="1"/>
          <p:nvPr>
            <p:ph type="title"/>
          </p:nvPr>
        </p:nvSpPr>
        <p:spPr>
          <a:xfrm>
            <a:off x="471900" y="738725"/>
            <a:ext cx="8222100" cy="767700"/>
          </a:xfrm>
          <a:prstGeom prst="rect">
            <a:avLst/>
          </a:prstGeom>
        </p:spPr>
        <p:txBody>
          <a:bodyPr anchorCtr="0" anchor="b" bIns="91425" lIns="91425" rIns="91425" wrap="square" tIns="91425">
            <a:noAutofit/>
          </a:bodyPr>
          <a:lstStyle/>
          <a:p>
            <a:pPr lvl="0">
              <a:spcBef>
                <a:spcPts val="0"/>
              </a:spcBef>
              <a:buNone/>
            </a:pPr>
            <a:r>
              <a:rPr lang="en"/>
              <a:t>Vertical Coherence - Neptune, Pluto, Vulcan</a:t>
            </a:r>
          </a:p>
        </p:txBody>
      </p:sp>
      <p:sp>
        <p:nvSpPr>
          <p:cNvPr id="93" name="Shape 93"/>
          <p:cNvSpPr txBox="1"/>
          <p:nvPr>
            <p:ph idx="1" type="body"/>
          </p:nvPr>
        </p:nvSpPr>
        <p:spPr>
          <a:xfrm>
            <a:off x="471900" y="1919075"/>
            <a:ext cx="4842600" cy="2710200"/>
          </a:xfrm>
          <a:prstGeom prst="rect">
            <a:avLst/>
          </a:prstGeom>
        </p:spPr>
        <p:txBody>
          <a:bodyPr anchorCtr="0" anchor="t" bIns="91425" lIns="91425" rIns="91425" wrap="square" tIns="91425">
            <a:noAutofit/>
          </a:bodyPr>
          <a:lstStyle/>
          <a:p>
            <a:pPr lvl="0">
              <a:spcBef>
                <a:spcPts val="0"/>
              </a:spcBef>
              <a:buNone/>
            </a:pPr>
            <a:r>
              <a:rPr lang="en"/>
              <a:t>Leverrier and Galle discovered the planet Neptune based on applying Newton’s law of universal gravitation to the orbit of Uranus, but even if accounting for Jupiter and Saturn, the orbit is incorrect. This is because another planet, Neptune exists and perturbs the orbit.</a:t>
            </a:r>
          </a:p>
          <a:p>
            <a:pPr lvl="0">
              <a:spcBef>
                <a:spcPts val="0"/>
              </a:spcBef>
              <a:buNone/>
            </a:pPr>
            <a:r>
              <a:rPr lang="en"/>
              <a:t>Same concept was applied to find Pluto</a:t>
            </a:r>
          </a:p>
          <a:p>
            <a:pPr lvl="0">
              <a:spcBef>
                <a:spcPts val="0"/>
              </a:spcBef>
              <a:buNone/>
            </a:pPr>
            <a:r>
              <a:rPr lang="en"/>
              <a:t>And again, for the planet Vulcan</a:t>
            </a:r>
          </a:p>
        </p:txBody>
      </p:sp>
      <p:pic>
        <p:nvPicPr>
          <p:cNvPr descr="Image result for planet vulcan" id="94" name="Shape 94"/>
          <p:cNvPicPr preferRelativeResize="0"/>
          <p:nvPr/>
        </p:nvPicPr>
        <p:blipFill>
          <a:blip r:embed="rId3">
            <a:alphaModFix/>
          </a:blip>
          <a:stretch>
            <a:fillRect/>
          </a:stretch>
        </p:blipFill>
        <p:spPr>
          <a:xfrm>
            <a:off x="5783675" y="1756375"/>
            <a:ext cx="3269425" cy="32694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Shape 99"/>
          <p:cNvSpPr txBox="1"/>
          <p:nvPr>
            <p:ph type="title"/>
          </p:nvPr>
        </p:nvSpPr>
        <p:spPr>
          <a:xfrm>
            <a:off x="471900" y="738725"/>
            <a:ext cx="8222100" cy="767700"/>
          </a:xfrm>
          <a:prstGeom prst="rect">
            <a:avLst/>
          </a:prstGeom>
        </p:spPr>
        <p:txBody>
          <a:bodyPr anchorCtr="0" anchor="b" bIns="91425" lIns="91425" rIns="91425" wrap="square" tIns="91425">
            <a:noAutofit/>
          </a:bodyPr>
          <a:lstStyle/>
          <a:p>
            <a:pPr lvl="0">
              <a:spcBef>
                <a:spcPts val="0"/>
              </a:spcBef>
              <a:buNone/>
            </a:pPr>
            <a:r>
              <a:rPr lang="en"/>
              <a:t>Vulcan - a Lack of Vertical Coherence	</a:t>
            </a:r>
          </a:p>
        </p:txBody>
      </p:sp>
      <p:sp>
        <p:nvSpPr>
          <p:cNvPr id="100" name="Shape 100"/>
          <p:cNvSpPr txBox="1"/>
          <p:nvPr>
            <p:ph idx="1" type="body"/>
          </p:nvPr>
        </p:nvSpPr>
        <p:spPr>
          <a:xfrm>
            <a:off x="471900" y="1919075"/>
            <a:ext cx="5512500" cy="2710200"/>
          </a:xfrm>
          <a:prstGeom prst="rect">
            <a:avLst/>
          </a:prstGeom>
        </p:spPr>
        <p:txBody>
          <a:bodyPr anchorCtr="0" anchor="t" bIns="91425" lIns="91425" rIns="91425" wrap="square" tIns="91425">
            <a:noAutofit/>
          </a:bodyPr>
          <a:lstStyle/>
          <a:p>
            <a:pPr lvl="0">
              <a:spcBef>
                <a:spcPts val="0"/>
              </a:spcBef>
              <a:buNone/>
            </a:pPr>
            <a:r>
              <a:rPr lang="en"/>
              <a:t>There is a precession in the orbit of Mercury not explained by classical perturbation theory</a:t>
            </a:r>
          </a:p>
          <a:p>
            <a:pPr lvl="0">
              <a:spcBef>
                <a:spcPts val="0"/>
              </a:spcBef>
              <a:buNone/>
            </a:pPr>
            <a:r>
              <a:rPr lang="en"/>
              <a:t>Leverrier posited a planet Vulcan as the cause of this perturbation, but it was never found</a:t>
            </a:r>
          </a:p>
          <a:p>
            <a:pPr lvl="0">
              <a:spcBef>
                <a:spcPts val="0"/>
              </a:spcBef>
              <a:buNone/>
            </a:pPr>
            <a:r>
              <a:rPr lang="en"/>
              <a:t>Instead, a 1/r</a:t>
            </a:r>
            <a:r>
              <a:rPr baseline="30000" lang="en"/>
              <a:t>3</a:t>
            </a:r>
            <a:r>
              <a:rPr lang="en"/>
              <a:t> term could be added, but this explanation is ad hoc and for a limiting case</a:t>
            </a:r>
          </a:p>
          <a:p>
            <a:pPr lvl="0">
              <a:spcBef>
                <a:spcPts val="0"/>
              </a:spcBef>
              <a:buNone/>
            </a:pPr>
            <a:r>
              <a:rPr lang="en"/>
              <a:t>Eventually, this led to some of the discoveries in Relativity</a:t>
            </a:r>
          </a:p>
        </p:txBody>
      </p:sp>
      <p:pic>
        <p:nvPicPr>
          <p:cNvPr descr="Image result for precession of mercury" id="101" name="Shape 101"/>
          <p:cNvPicPr preferRelativeResize="0"/>
          <p:nvPr/>
        </p:nvPicPr>
        <p:blipFill>
          <a:blip r:embed="rId3">
            <a:alphaModFix/>
          </a:blip>
          <a:stretch>
            <a:fillRect/>
          </a:stretch>
        </p:blipFill>
        <p:spPr>
          <a:xfrm>
            <a:off x="5892300" y="2517550"/>
            <a:ext cx="3175000" cy="1701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Shape 106"/>
          <p:cNvSpPr txBox="1"/>
          <p:nvPr>
            <p:ph type="title"/>
          </p:nvPr>
        </p:nvSpPr>
        <p:spPr>
          <a:xfrm>
            <a:off x="471900" y="738725"/>
            <a:ext cx="8222100" cy="767700"/>
          </a:xfrm>
          <a:prstGeom prst="rect">
            <a:avLst/>
          </a:prstGeom>
        </p:spPr>
        <p:txBody>
          <a:bodyPr anchorCtr="0" anchor="b" bIns="91425" lIns="91425" rIns="91425" wrap="square" tIns="91425">
            <a:noAutofit/>
          </a:bodyPr>
          <a:lstStyle/>
          <a:p>
            <a:pPr lvl="0">
              <a:spcBef>
                <a:spcPts val="0"/>
              </a:spcBef>
              <a:buNone/>
            </a:pPr>
            <a:r>
              <a:rPr lang="en"/>
              <a:t>Before Newton</a:t>
            </a:r>
          </a:p>
        </p:txBody>
      </p:sp>
      <p:sp>
        <p:nvSpPr>
          <p:cNvPr id="107" name="Shape 107"/>
          <p:cNvSpPr txBox="1"/>
          <p:nvPr>
            <p:ph idx="1" type="body"/>
          </p:nvPr>
        </p:nvSpPr>
        <p:spPr>
          <a:xfrm>
            <a:off x="471900" y="1919075"/>
            <a:ext cx="8222100" cy="2710200"/>
          </a:xfrm>
          <a:prstGeom prst="rect">
            <a:avLst/>
          </a:prstGeom>
        </p:spPr>
        <p:txBody>
          <a:bodyPr anchorCtr="0" anchor="t" bIns="91425" lIns="91425" rIns="91425" wrap="square" tIns="91425">
            <a:noAutofit/>
          </a:bodyPr>
          <a:lstStyle/>
          <a:p>
            <a:pPr lvl="0">
              <a:spcBef>
                <a:spcPts val="0"/>
              </a:spcBef>
              <a:buNone/>
            </a:pPr>
            <a:r>
              <a:rPr lang="en"/>
              <a:t>Nicolaus Copernicus (1473-1543) “Instrumental” Heliocentrism</a:t>
            </a:r>
          </a:p>
          <a:p>
            <a:pPr lvl="0">
              <a:spcBef>
                <a:spcPts val="0"/>
              </a:spcBef>
              <a:buNone/>
            </a:pPr>
            <a:r>
              <a:rPr lang="en"/>
              <a:t>Tycho Brahe (1546-1601) developed improved data of planetary motion</a:t>
            </a:r>
          </a:p>
          <a:p>
            <a:pPr lvl="0">
              <a:spcBef>
                <a:spcPts val="0"/>
              </a:spcBef>
              <a:buNone/>
            </a:pPr>
            <a:r>
              <a:rPr lang="en"/>
              <a:t>Johannes Kepler (1571-1630) empirically </a:t>
            </a:r>
            <a:r>
              <a:rPr lang="en"/>
              <a:t>developed</a:t>
            </a:r>
            <a:r>
              <a:rPr lang="en"/>
              <a:t> his three laws</a:t>
            </a:r>
          </a:p>
          <a:p>
            <a:pPr lvl="0">
              <a:spcBef>
                <a:spcPts val="0"/>
              </a:spcBef>
              <a:buNone/>
            </a:pPr>
            <a:r>
              <a:rPr lang="en"/>
              <a:t>Galileo Galilei (1564-1642) studied idealized situations and extrapolated his concept of inertia</a:t>
            </a:r>
          </a:p>
          <a:p>
            <a:pPr lvl="0">
              <a:spcBef>
                <a:spcPts val="0"/>
              </a:spcBef>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Shape 112"/>
          <p:cNvSpPr txBox="1"/>
          <p:nvPr>
            <p:ph type="title"/>
          </p:nvPr>
        </p:nvSpPr>
        <p:spPr>
          <a:xfrm>
            <a:off x="471900" y="738725"/>
            <a:ext cx="8222100" cy="767700"/>
          </a:xfrm>
          <a:prstGeom prst="rect">
            <a:avLst/>
          </a:prstGeom>
        </p:spPr>
        <p:txBody>
          <a:bodyPr anchorCtr="0" anchor="b" bIns="91425" lIns="91425" rIns="91425" wrap="square" tIns="91425">
            <a:noAutofit/>
          </a:bodyPr>
          <a:lstStyle/>
          <a:p>
            <a:pPr lvl="0" rtl="0">
              <a:spcBef>
                <a:spcPts val="0"/>
              </a:spcBef>
              <a:buNone/>
            </a:pPr>
            <a:r>
              <a:rPr lang="en"/>
              <a:t>Steps, not Leaps</a:t>
            </a:r>
          </a:p>
        </p:txBody>
      </p:sp>
      <p:sp>
        <p:nvSpPr>
          <p:cNvPr id="113" name="Shape 113"/>
          <p:cNvSpPr txBox="1"/>
          <p:nvPr>
            <p:ph idx="1" type="body"/>
          </p:nvPr>
        </p:nvSpPr>
        <p:spPr>
          <a:xfrm>
            <a:off x="471900" y="1919075"/>
            <a:ext cx="4616100" cy="2710200"/>
          </a:xfrm>
          <a:prstGeom prst="rect">
            <a:avLst/>
          </a:prstGeom>
        </p:spPr>
        <p:txBody>
          <a:bodyPr anchorCtr="0" anchor="t" bIns="91425" lIns="91425" rIns="91425" wrap="square" tIns="91425">
            <a:noAutofit/>
          </a:bodyPr>
          <a:lstStyle/>
          <a:p>
            <a:pPr lvl="0">
              <a:spcBef>
                <a:spcPts val="0"/>
              </a:spcBef>
              <a:buNone/>
            </a:pPr>
            <a:r>
              <a:rPr lang="en">
                <a:solidFill>
                  <a:srgbClr val="222222"/>
                </a:solidFill>
                <a:highlight>
                  <a:srgbClr val="FFFFFF"/>
                </a:highlight>
              </a:rPr>
              <a:t>Newton unifies previous data, concepts, and laws with his own laws of inertia and gravitation</a:t>
            </a:r>
          </a:p>
          <a:p>
            <a:pPr lvl="0" rtl="0">
              <a:spcBef>
                <a:spcPts val="0"/>
              </a:spcBef>
              <a:buNone/>
            </a:pPr>
            <a:r>
              <a:rPr lang="en">
                <a:solidFill>
                  <a:srgbClr val="222222"/>
                </a:solidFill>
                <a:highlight>
                  <a:srgbClr val="FFFFFF"/>
                </a:highlight>
              </a:rPr>
              <a:t>"If I have seen further, it is by standing on the shoulders of giants."</a:t>
            </a:r>
          </a:p>
        </p:txBody>
      </p:sp>
      <p:pic>
        <p:nvPicPr>
          <p:cNvPr id="114" name="Shape 114"/>
          <p:cNvPicPr preferRelativeResize="0"/>
          <p:nvPr/>
        </p:nvPicPr>
        <p:blipFill>
          <a:blip r:embed="rId3">
            <a:alphaModFix/>
          </a:blip>
          <a:stretch>
            <a:fillRect/>
          </a:stretch>
        </p:blipFill>
        <p:spPr>
          <a:xfrm>
            <a:off x="5295499" y="484875"/>
            <a:ext cx="3398499" cy="43118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sp>
        <p:nvSpPr>
          <p:cNvPr id="119" name="Shape 119"/>
          <p:cNvSpPr txBox="1"/>
          <p:nvPr>
            <p:ph type="title"/>
          </p:nvPr>
        </p:nvSpPr>
        <p:spPr>
          <a:xfrm>
            <a:off x="471900" y="738725"/>
            <a:ext cx="8222100" cy="767700"/>
          </a:xfrm>
          <a:prstGeom prst="rect">
            <a:avLst/>
          </a:prstGeom>
        </p:spPr>
        <p:txBody>
          <a:bodyPr anchorCtr="0" anchor="b" bIns="91425" lIns="91425" rIns="91425" wrap="square" tIns="91425">
            <a:noAutofit/>
          </a:bodyPr>
          <a:lstStyle/>
          <a:p>
            <a:pPr lvl="0">
              <a:spcBef>
                <a:spcPts val="0"/>
              </a:spcBef>
              <a:buNone/>
            </a:pPr>
            <a:r>
              <a:rPr lang="en"/>
              <a:t>After Newton</a:t>
            </a:r>
          </a:p>
        </p:txBody>
      </p:sp>
      <p:sp>
        <p:nvSpPr>
          <p:cNvPr id="120" name="Shape 120"/>
          <p:cNvSpPr txBox="1"/>
          <p:nvPr>
            <p:ph idx="1" type="body"/>
          </p:nvPr>
        </p:nvSpPr>
        <p:spPr>
          <a:xfrm>
            <a:off x="471900" y="1695025"/>
            <a:ext cx="5621100" cy="2710200"/>
          </a:xfrm>
          <a:prstGeom prst="rect">
            <a:avLst/>
          </a:prstGeom>
        </p:spPr>
        <p:txBody>
          <a:bodyPr anchorCtr="0" anchor="t" bIns="91425" lIns="91425" rIns="91425" wrap="square" tIns="91425">
            <a:noAutofit/>
          </a:bodyPr>
          <a:lstStyle/>
          <a:p>
            <a:pPr lvl="0">
              <a:spcBef>
                <a:spcPts val="0"/>
              </a:spcBef>
              <a:buNone/>
            </a:pPr>
            <a:r>
              <a:rPr lang="en"/>
              <a:t>Newton’s laws of gravity are good approximations, but not accurate as a real model of the universe</a:t>
            </a:r>
          </a:p>
          <a:p>
            <a:pPr lvl="0">
              <a:spcBef>
                <a:spcPts val="0"/>
              </a:spcBef>
              <a:buNone/>
            </a:pPr>
            <a:r>
              <a:rPr lang="en"/>
              <a:t>Developments are still being made</a:t>
            </a:r>
          </a:p>
          <a:p>
            <a:pPr lvl="0">
              <a:spcBef>
                <a:spcPts val="0"/>
              </a:spcBef>
              <a:buNone/>
            </a:pPr>
            <a:r>
              <a:rPr lang="en"/>
              <a:t>Einstein’s GR was a more accurate description of the world Newton described</a:t>
            </a:r>
          </a:p>
          <a:p>
            <a:pPr lvl="0">
              <a:spcBef>
                <a:spcPts val="0"/>
              </a:spcBef>
              <a:buNone/>
            </a:pPr>
            <a:r>
              <a:rPr lang="en"/>
              <a:t>Stephen Hawking, and others, have worked to create a unified field theory</a:t>
            </a:r>
          </a:p>
          <a:p>
            <a:pPr lvl="0">
              <a:spcBef>
                <a:spcPts val="0"/>
              </a:spcBef>
              <a:buNone/>
            </a:pPr>
            <a:r>
              <a:rPr lang="en" u="sng">
                <a:solidFill>
                  <a:schemeClr val="hlink"/>
                </a:solidFill>
                <a:hlinkClick r:id="rId3"/>
              </a:rPr>
              <a:t>August 14, 2017 Gravitational Wave Detection</a:t>
            </a:r>
            <a:r>
              <a:rPr lang="en"/>
              <a:t> </a:t>
            </a:r>
          </a:p>
          <a:p>
            <a:pPr lvl="0">
              <a:spcBef>
                <a:spcPts val="0"/>
              </a:spcBef>
              <a:buNone/>
            </a:pPr>
            <a:r>
              <a:t/>
            </a:r>
            <a:endParaRPr/>
          </a:p>
        </p:txBody>
      </p:sp>
      <p:pic>
        <p:nvPicPr>
          <p:cNvPr descr="Image result for stephen hawking" id="121" name="Shape 121"/>
          <p:cNvPicPr preferRelativeResize="0"/>
          <p:nvPr/>
        </p:nvPicPr>
        <p:blipFill>
          <a:blip r:embed="rId4">
            <a:alphaModFix/>
          </a:blip>
          <a:stretch>
            <a:fillRect/>
          </a:stretch>
        </p:blipFill>
        <p:spPr>
          <a:xfrm>
            <a:off x="6824050" y="1695025"/>
            <a:ext cx="2319939" cy="33322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